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1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30"/>
  </p:notesMasterIdLst>
  <p:sldIdLst>
    <p:sldId id="256" r:id="rId2"/>
    <p:sldId id="292" r:id="rId3"/>
    <p:sldId id="297" r:id="rId4"/>
    <p:sldId id="289" r:id="rId5"/>
    <p:sldId id="277" r:id="rId6"/>
    <p:sldId id="293" r:id="rId7"/>
    <p:sldId id="271" r:id="rId8"/>
    <p:sldId id="273" r:id="rId9"/>
    <p:sldId id="272" r:id="rId10"/>
    <p:sldId id="274" r:id="rId11"/>
    <p:sldId id="294" r:id="rId12"/>
    <p:sldId id="275" r:id="rId13"/>
    <p:sldId id="276" r:id="rId14"/>
    <p:sldId id="290" r:id="rId15"/>
    <p:sldId id="263" r:id="rId16"/>
    <p:sldId id="283" r:id="rId17"/>
    <p:sldId id="259" r:id="rId18"/>
    <p:sldId id="264" r:id="rId19"/>
    <p:sldId id="262" r:id="rId20"/>
    <p:sldId id="260" r:id="rId21"/>
    <p:sldId id="285" r:id="rId22"/>
    <p:sldId id="265" r:id="rId23"/>
    <p:sldId id="287" r:id="rId24"/>
    <p:sldId id="286" r:id="rId25"/>
    <p:sldId id="266" r:id="rId26"/>
    <p:sldId id="270" r:id="rId27"/>
    <p:sldId id="299" r:id="rId28"/>
    <p:sldId id="278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3AD"/>
    <a:srgbClr val="548235"/>
    <a:srgbClr val="EE835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8" autoAdjust="0"/>
    <p:restoredTop sz="95501" autoAdjust="0"/>
  </p:normalViewPr>
  <p:slideViewPr>
    <p:cSldViewPr snapToGrid="0">
      <p:cViewPr varScale="1">
        <p:scale>
          <a:sx n="86" d="100"/>
          <a:sy n="86" d="100"/>
        </p:scale>
        <p:origin x="114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General!$D$36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(General!$D$37,General!$J$37)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3"/>
          <c:order val="1"/>
          <c:tx>
            <c:strRef>
              <c:f>General!$D$34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9900">
                      <a:shade val="30000"/>
                      <a:satMod val="115000"/>
                    </a:srgbClr>
                  </a:gs>
                  <a:gs pos="50000">
                    <a:srgbClr val="FF9900">
                      <a:shade val="67500"/>
                      <a:satMod val="115000"/>
                    </a:srgbClr>
                  </a:gs>
                  <a:gs pos="100000">
                    <a:srgbClr val="FF99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(General!$D$35,General!$J$35)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General!$D$32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(General!$D$33,General!$J$33)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1"/>
          <c:order val="3"/>
          <c:tx>
            <c:strRef>
              <c:f>General!$D$3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(General!$D$31,General!$J$31)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ser>
          <c:idx val="0"/>
          <c:order val="4"/>
          <c:tx>
            <c:strRef>
              <c:f>General!$D$4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(General!$D$29,General!$J$29)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0777336"/>
        <c:axId val="340777728"/>
      </c:barChart>
      <c:catAx>
        <c:axId val="340777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0777728"/>
        <c:crosses val="autoZero"/>
        <c:auto val="1"/>
        <c:lblAlgn val="ctr"/>
        <c:lblOffset val="100"/>
        <c:noMultiLvlLbl val="0"/>
      </c:catAx>
      <c:valAx>
        <c:axId val="34077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0777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2"/>
          <c:order val="0"/>
          <c:tx>
            <c:strRef>
              <c:f>General!$M$5</c:f>
              <c:strCache>
                <c:ptCount val="1"/>
                <c:pt idx="0">
                  <c:v>Never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(General!$M$29,General!$N$29,General!$O$29,General!$P$29)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General!$M$4</c:f>
              <c:strCache>
                <c:ptCount val="1"/>
                <c:pt idx="0">
                  <c:v>Sometimes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(General!$M$27,General!$N$27,General!$O$27,General!$P$27)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0"/>
          <c:order val="2"/>
          <c:tx>
            <c:strRef>
              <c:f>General!$M$2</c:f>
              <c:strCache>
                <c:ptCount val="1"/>
                <c:pt idx="0">
                  <c:v>Often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(General!$M$25,General!$N$25,General!$O$25,General!$P$25)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4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0778512"/>
        <c:axId val="340778904"/>
      </c:barChart>
      <c:catAx>
        <c:axId val="340778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0778904"/>
        <c:crosses val="autoZero"/>
        <c:auto val="1"/>
        <c:lblAlgn val="ctr"/>
        <c:lblOffset val="100"/>
        <c:noMultiLvlLbl val="0"/>
      </c:catAx>
      <c:valAx>
        <c:axId val="340778904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077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'xdc-bug-wo'!$G$8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'xdyt-impl-wo'!$B$20:$E$20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1"/>
          <c:order val="1"/>
          <c:tx>
            <c:strRef>
              <c:f>'xdc-bug-wo'!$G$9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4000"/>
                  </a:schemeClr>
                </a:gs>
                <a:gs pos="100000">
                  <a:schemeClr val="accent5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'xdyt-impl-with'!$B$21:$E$21</c:f>
              <c:numCache>
                <c:formatCode>General</c:formatCode>
                <c:ptCount val="4"/>
                <c:pt idx="0">
                  <c:v>4.5</c:v>
                </c:pt>
                <c:pt idx="1">
                  <c:v>4.5</c:v>
                </c:pt>
                <c:pt idx="2">
                  <c:v>1.5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342439720"/>
        <c:axId val="342440112"/>
      </c:barChart>
      <c:catAx>
        <c:axId val="3424397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440112"/>
        <c:crosses val="autoZero"/>
        <c:auto val="1"/>
        <c:lblAlgn val="ctr"/>
        <c:lblOffset val="100"/>
        <c:noMultiLvlLbl val="0"/>
      </c:catAx>
      <c:valAx>
        <c:axId val="342440112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439720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'xdyt-bug-with'!$N$22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'xdyt-impl-with'!$O$16:$T$16</c:f>
              <c:numCache>
                <c:formatCode>General</c:formatCode>
                <c:ptCount val="6"/>
              </c:numCache>
            </c:numRef>
          </c:val>
        </c:ser>
        <c:ser>
          <c:idx val="1"/>
          <c:order val="1"/>
          <c:tx>
            <c:strRef>
              <c:f>'xdyt-bug-with'!$N$23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'xdyt-impl-with'!$O$17:$T$17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'xdyt-bug-with'!$N$24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'xdyt-impl-with'!$O$18:$T$18</c:f>
              <c:numCache>
                <c:formatCode>General</c:formatCode>
                <c:ptCount val="6"/>
                <c:pt idx="1">
                  <c:v>1</c:v>
                </c:pt>
                <c:pt idx="3">
                  <c:v>1</c:v>
                </c:pt>
              </c:numCache>
            </c:numRef>
          </c:val>
        </c:ser>
        <c:ser>
          <c:idx val="3"/>
          <c:order val="3"/>
          <c:tx>
            <c:strRef>
              <c:f>'xdyt-bug-with'!$N$25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'xdyt-impl-with'!$O$19:$T$19</c:f>
              <c:numCache>
                <c:formatCode>General</c:formatCode>
                <c:ptCount val="6"/>
                <c:pt idx="0">
                  <c:v>1</c:v>
                </c:pt>
                <c:pt idx="2">
                  <c:v>2</c:v>
                </c:pt>
              </c:numCache>
            </c:numRef>
          </c:val>
        </c:ser>
        <c:ser>
          <c:idx val="4"/>
          <c:order val="4"/>
          <c:tx>
            <c:strRef>
              <c:f>'xdyt-impl-with'!$N$20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'xdyt-impl-with'!$O$20:$T$20</c:f>
              <c:numCache>
                <c:formatCode>General</c:formatCode>
                <c:ptCount val="6"/>
                <c:pt idx="0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2440896"/>
        <c:axId val="342441288"/>
      </c:barChart>
      <c:catAx>
        <c:axId val="34244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441288"/>
        <c:crosses val="autoZero"/>
        <c:auto val="1"/>
        <c:lblAlgn val="ctr"/>
        <c:lblOffset val="100"/>
        <c:noMultiLvlLbl val="0"/>
      </c:catAx>
      <c:valAx>
        <c:axId val="342441288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440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dLbl>
              <c:idx val="1"/>
              <c:numFmt formatCode="0%;\-0%;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(Concluding!$F$6,Concluding!$F$3,Concluding!$F$2)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(Concluding!$G$31,Concluding!$G$33,Concluding!$G$29)</c:f>
              <c:numCache>
                <c:formatCode>General</c:formatCode>
                <c:ptCount val="3"/>
                <c:pt idx="0">
                  <c:v>0</c:v>
                </c:pt>
                <c:pt idx="1">
                  <c:v>8.3333333333333329E-2</c:v>
                </c:pt>
                <c:pt idx="2">
                  <c:v>0.91666666666666663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(Concluding!$F$6,Concluding!$F$3,Concluding!$F$4)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(Concluding!$D$31,Concluding!$D$33,Concluding!$D$29)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Concluding!$O$19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Concluding!$K$35:$N$35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3"/>
          <c:order val="1"/>
          <c:tx>
            <c:strRef>
              <c:f>Concluding!$O$18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Concluding!$K$33:$N$33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Concluding!$O$17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Concluding!$K$31:$N$31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3"/>
          <c:tx>
            <c:strRef>
              <c:f>Concluding!$O$16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Concluding!$K$29:$N$29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</c:numCache>
            </c:numRef>
          </c:val>
        </c:ser>
        <c:ser>
          <c:idx val="0"/>
          <c:order val="4"/>
          <c:tx>
            <c:strRef>
              <c:f>Concluding!$O$15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Concluding!$K$27:$N$27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42990224"/>
        <c:axId val="342990616"/>
      </c:barChart>
      <c:catAx>
        <c:axId val="3429902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990616"/>
        <c:crosses val="autoZero"/>
        <c:auto val="1"/>
        <c:lblAlgn val="ctr"/>
        <c:lblOffset val="100"/>
        <c:noMultiLvlLbl val="0"/>
      </c:catAx>
      <c:valAx>
        <c:axId val="342990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99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020250864767349E-2"/>
          <c:y val="0.79794176516284443"/>
          <c:w val="0.92589139989827751"/>
          <c:h val="0.16992203809277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'number of devices used'!$X$4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tint val="98000"/>
                    <a:lumMod val="114000"/>
                  </a:schemeClr>
                </a:gs>
                <a:gs pos="100000">
                  <a:schemeClr val="accent6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used'!$L$12:$O$12</c:f>
              <c:numCache>
                <c:formatCode>General</c:formatCode>
                <c:ptCount val="4"/>
                <c:pt idx="0">
                  <c:v>1.8333333333333333</c:v>
                </c:pt>
                <c:pt idx="1">
                  <c:v>3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</c:ser>
        <c:ser>
          <c:idx val="1"/>
          <c:order val="1"/>
          <c:tx>
            <c:strRef>
              <c:f>'number of devices used'!$X$5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tint val="98000"/>
                    <a:lumMod val="114000"/>
                  </a:schemeClr>
                </a:gs>
                <a:gs pos="100000">
                  <a:schemeClr val="accent5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used'!$Q$12:$T$12</c:f>
              <c:numCache>
                <c:formatCode>General</c:formatCode>
                <c:ptCount val="4"/>
                <c:pt idx="0">
                  <c:v>1.5</c:v>
                </c:pt>
                <c:pt idx="1">
                  <c:v>2.6666666666666665</c:v>
                </c:pt>
                <c:pt idx="2">
                  <c:v>2.1666666666666665</c:v>
                </c:pt>
                <c:pt idx="3">
                  <c:v>2.1666666666666665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342991400"/>
        <c:axId val="342991792"/>
      </c:barChart>
      <c:catAx>
        <c:axId val="3429914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991792"/>
        <c:crosses val="autoZero"/>
        <c:auto val="1"/>
        <c:lblAlgn val="ctr"/>
        <c:lblOffset val="100"/>
        <c:noMultiLvlLbl val="0"/>
      </c:catAx>
      <c:valAx>
        <c:axId val="342991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3429914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/>
      <dgm:t>
        <a:bodyPr/>
        <a:lstStyle/>
        <a:p>
          <a:r>
            <a:rPr lang="de-CH" dirty="0" smtClean="0"/>
            <a:t>Web application testing and debugging</a:t>
          </a:r>
          <a:endParaRPr lang="de-CH" dirty="0"/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/>
      <dgm:t>
        <a:bodyPr/>
        <a:lstStyle/>
        <a:p>
          <a:r>
            <a:rPr lang="de-CH" dirty="0" smtClean="0"/>
            <a:t>Browser-integrated debugging tools</a:t>
          </a:r>
          <a:endParaRPr lang="de-CH" dirty="0"/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Responsive web application testing</a:t>
          </a:r>
          <a:endParaRPr lang="de-CH" dirty="0">
            <a:noFill/>
          </a:endParaRPr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services</a:t>
          </a:r>
          <a:endParaRPr lang="de-CH" dirty="0">
            <a:noFill/>
          </a:endParaRPr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/>
      <dgm:t>
        <a:bodyPr/>
        <a:lstStyle/>
        <a:p>
          <a:r>
            <a:rPr lang="de-CH" dirty="0" smtClean="0"/>
            <a:t>Record and replay</a:t>
          </a:r>
          <a:endParaRPr lang="de-CH" dirty="0"/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/>
      <dgm:t>
        <a:bodyPr/>
        <a:lstStyle/>
        <a:p>
          <a:r>
            <a:rPr lang="de-CH" dirty="0" smtClean="0"/>
            <a:t>Automated testing tools</a:t>
          </a:r>
          <a:endParaRPr lang="de-CH" dirty="0"/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Testing with actual devices</a:t>
          </a:r>
          <a:endParaRPr lang="de-CH" dirty="0">
            <a:noFill/>
          </a:endParaRPr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Device emulation</a:t>
          </a:r>
          <a:endParaRPr lang="de-CH" dirty="0">
            <a:noFill/>
          </a:endParaRPr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Cross-device frameworks</a:t>
          </a:r>
          <a:endParaRPr lang="de-CH" dirty="0">
            <a:noFill/>
          </a:endParaRPr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Frameworks with tool support</a:t>
          </a:r>
          <a:endParaRPr lang="de-CH" dirty="0">
            <a:noFill/>
          </a:endParaRPr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Web-based frameworks</a:t>
          </a:r>
          <a:endParaRPr lang="de-CH" dirty="0">
            <a:noFill/>
          </a:endParaRPr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30B61001-139F-4996-AE14-E85282B96F2B}" type="presOf" srcId="{0CE3FE92-5A79-4A59-A341-EEA6C6DD3A33}" destId="{4E030C7C-8A08-48E9-83FF-3D9537FD44A3}" srcOrd="0" destOrd="0" presId="urn:microsoft.com/office/officeart/2005/8/layout/hierarchy4"/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B840DD06-7930-4750-826C-D9D42A18BFD8}" type="presOf" srcId="{CF2837C1-7BB2-42B7-8D28-B1A338D1FAE7}" destId="{DCF03155-B5B8-43FE-A318-C189653008CF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B707AFC8-A9ED-4F2F-A8D2-185644C3601F}" type="presOf" srcId="{C8B83519-5DF2-4DFF-AC39-C8A07E51E2A9}" destId="{60ADCF2D-0DA5-46C9-8A0B-98B44BEA01D9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50259704-6772-4F11-9BCD-DF6B0309C5FD}" type="presOf" srcId="{C7E5ED8F-1ECB-426A-8B63-747B73B9F622}" destId="{6C1E5758-D8F6-40B9-A0FE-420C77A649EE}" srcOrd="0" destOrd="0" presId="urn:microsoft.com/office/officeart/2005/8/layout/hierarchy4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23332C45-6035-469B-8AC1-1D02612A6E67}" type="presOf" srcId="{7752FBDB-02A6-4D31-90CC-0E792832B747}" destId="{35448225-E4FF-4E61-9A3A-A69D3196232D}" srcOrd="0" destOrd="0" presId="urn:microsoft.com/office/officeart/2005/8/layout/hierarchy4"/>
    <dgm:cxn modelId="{6AEB960D-B7E0-4ECC-86BB-3FDEC8537CAB}" type="presOf" srcId="{923CBF10-ADFD-49AE-B44F-E72CD8008609}" destId="{8F6997ED-A642-4652-A011-8469D7DD3C22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DB60803F-D0EE-4078-B1CB-175190880782}" type="presOf" srcId="{CEC31092-0A3A-4FD7-AC78-5E6FAA80206D}" destId="{3F3629E6-84A5-43D5-907A-636438A17F65}" srcOrd="0" destOrd="0" presId="urn:microsoft.com/office/officeart/2005/8/layout/hierarchy4"/>
    <dgm:cxn modelId="{E205A8B7-8ACD-4E9C-9EE0-EB8DF41FAA43}" type="presOf" srcId="{843E579D-EE78-4247-A53D-688CF79F7C1E}" destId="{13FBA5F4-125C-4A13-BC88-A829D1983D3B}" srcOrd="0" destOrd="0" presId="urn:microsoft.com/office/officeart/2005/8/layout/hierarchy4"/>
    <dgm:cxn modelId="{CF3086D0-944F-4FD5-8079-90496D5C4996}" type="presOf" srcId="{2BAE4A42-CF2F-43AC-9D64-CE1ED2AB7691}" destId="{1A319546-B7A4-424C-800F-4601B4F5A3DD}" srcOrd="0" destOrd="0" presId="urn:microsoft.com/office/officeart/2005/8/layout/hierarchy4"/>
    <dgm:cxn modelId="{C7E800D2-0275-4979-9CCF-DD6FB2C94469}" type="presOf" srcId="{A86D134C-A869-4094-9171-4330242ABAA1}" destId="{B88E974F-09A3-45B3-A278-783CB22DFD3E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B484EEAF-FEEA-44C5-9BD3-7E868805B4DC}" type="presOf" srcId="{96F024B6-7716-40D3-BF61-7DB09BCDE745}" destId="{0F9A71FA-A50C-48FD-A2FC-DA21CBD1C351}" srcOrd="0" destOrd="0" presId="urn:microsoft.com/office/officeart/2005/8/layout/hierarchy4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2857BAD8-E17D-4F7C-A104-B51F4CC253F3}" type="presOf" srcId="{DD835A8F-E2A3-4299-9054-06F8F61788F3}" destId="{A91456CE-803B-4BEB-9206-DC0EA576D5FA}" srcOrd="0" destOrd="0" presId="urn:microsoft.com/office/officeart/2005/8/layout/hierarchy4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4DAB61D0-44E3-4DF1-9525-6A50E79FB1F0}" type="presParOf" srcId="{6C1E5758-D8F6-40B9-A0FE-420C77A649EE}" destId="{AD34ACE8-94E0-47D3-BD23-7DCF0678261F}" srcOrd="0" destOrd="0" presId="urn:microsoft.com/office/officeart/2005/8/layout/hierarchy4"/>
    <dgm:cxn modelId="{46EA2C22-5C8F-4F93-9C37-7BB73493B9CD}" type="presParOf" srcId="{AD34ACE8-94E0-47D3-BD23-7DCF0678261F}" destId="{13FBA5F4-125C-4A13-BC88-A829D1983D3B}" srcOrd="0" destOrd="0" presId="urn:microsoft.com/office/officeart/2005/8/layout/hierarchy4"/>
    <dgm:cxn modelId="{F5CB41F3-5C98-4D52-BBA8-4D8D004383A5}" type="presParOf" srcId="{AD34ACE8-94E0-47D3-BD23-7DCF0678261F}" destId="{EB08BA25-BD5F-4B86-AA37-9D1AD9965924}" srcOrd="1" destOrd="0" presId="urn:microsoft.com/office/officeart/2005/8/layout/hierarchy4"/>
    <dgm:cxn modelId="{E008DAA3-E821-4382-86FC-C02B90A52407}" type="presParOf" srcId="{AD34ACE8-94E0-47D3-BD23-7DCF0678261F}" destId="{11DF0D92-B58E-409A-BAAD-8CB75BE9FE50}" srcOrd="2" destOrd="0" presId="urn:microsoft.com/office/officeart/2005/8/layout/hierarchy4"/>
    <dgm:cxn modelId="{364ECF8D-9174-4C5A-AA79-E2ED3F7A96A5}" type="presParOf" srcId="{11DF0D92-B58E-409A-BAAD-8CB75BE9FE50}" destId="{2979BA53-6B62-40D4-96D0-BE9EF6324562}" srcOrd="0" destOrd="0" presId="urn:microsoft.com/office/officeart/2005/8/layout/hierarchy4"/>
    <dgm:cxn modelId="{94EE1A50-030C-42C8-8B39-8F773FE74772}" type="presParOf" srcId="{2979BA53-6B62-40D4-96D0-BE9EF6324562}" destId="{DCF03155-B5B8-43FE-A318-C189653008CF}" srcOrd="0" destOrd="0" presId="urn:microsoft.com/office/officeart/2005/8/layout/hierarchy4"/>
    <dgm:cxn modelId="{38203462-8F07-4084-BF37-1C22FB455791}" type="presParOf" srcId="{2979BA53-6B62-40D4-96D0-BE9EF6324562}" destId="{3A306C67-58AB-442C-AA76-923227B2BCEE}" srcOrd="1" destOrd="0" presId="urn:microsoft.com/office/officeart/2005/8/layout/hierarchy4"/>
    <dgm:cxn modelId="{0DDA2F55-9325-4C1C-A46A-27BAA707012B}" type="presParOf" srcId="{11DF0D92-B58E-409A-BAAD-8CB75BE9FE50}" destId="{4AEFAA67-B540-4C79-865D-6957F1D8E547}" srcOrd="1" destOrd="0" presId="urn:microsoft.com/office/officeart/2005/8/layout/hierarchy4"/>
    <dgm:cxn modelId="{9329501A-7832-4F7E-93FD-E405874419F6}" type="presParOf" srcId="{11DF0D92-B58E-409A-BAAD-8CB75BE9FE50}" destId="{EE59570A-C492-4398-A136-8C8D2FC8F5DC}" srcOrd="2" destOrd="0" presId="urn:microsoft.com/office/officeart/2005/8/layout/hierarchy4"/>
    <dgm:cxn modelId="{AB78909D-D497-48C7-9B01-543B41B20ECE}" type="presParOf" srcId="{EE59570A-C492-4398-A136-8C8D2FC8F5DC}" destId="{B88E974F-09A3-45B3-A278-783CB22DFD3E}" srcOrd="0" destOrd="0" presId="urn:microsoft.com/office/officeart/2005/8/layout/hierarchy4"/>
    <dgm:cxn modelId="{19463FB1-E4BE-4EBD-95E0-10019E917ACD}" type="presParOf" srcId="{EE59570A-C492-4398-A136-8C8D2FC8F5DC}" destId="{DF4EE8B4-3D57-4B6D-ACE9-A1AEBDC451A5}" srcOrd="1" destOrd="0" presId="urn:microsoft.com/office/officeart/2005/8/layout/hierarchy4"/>
    <dgm:cxn modelId="{3672AF8C-9D31-4602-A01E-1930EBEA39A9}" type="presParOf" srcId="{11DF0D92-B58E-409A-BAAD-8CB75BE9FE50}" destId="{244A3024-2EB1-4DD7-8FFA-0771299BC7AD}" srcOrd="3" destOrd="0" presId="urn:microsoft.com/office/officeart/2005/8/layout/hierarchy4"/>
    <dgm:cxn modelId="{BA0D31B0-2F5C-4455-8FE2-8F6FB4CB9397}" type="presParOf" srcId="{11DF0D92-B58E-409A-BAAD-8CB75BE9FE50}" destId="{1EBB84EF-F26C-4949-BB50-A53ECBFA67BF}" srcOrd="4" destOrd="0" presId="urn:microsoft.com/office/officeart/2005/8/layout/hierarchy4"/>
    <dgm:cxn modelId="{FF8D221D-6C37-4BC9-A18D-E3D02482372E}" type="presParOf" srcId="{1EBB84EF-F26C-4949-BB50-A53ECBFA67BF}" destId="{0F9A71FA-A50C-48FD-A2FC-DA21CBD1C351}" srcOrd="0" destOrd="0" presId="urn:microsoft.com/office/officeart/2005/8/layout/hierarchy4"/>
    <dgm:cxn modelId="{990252CD-21DD-4EF7-B12D-8F2CBF0A54D0}" type="presParOf" srcId="{1EBB84EF-F26C-4949-BB50-A53ECBFA67BF}" destId="{F0D03E35-FBD4-4415-9653-DB4755650F1B}" srcOrd="1" destOrd="0" presId="urn:microsoft.com/office/officeart/2005/8/layout/hierarchy4"/>
    <dgm:cxn modelId="{B9AEA4F5-FF69-4311-89B8-858E3B13516A}" type="presParOf" srcId="{6C1E5758-D8F6-40B9-A0FE-420C77A649EE}" destId="{01E0E242-43C9-44EE-A896-9EAD1E45CE91}" srcOrd="1" destOrd="0" presId="urn:microsoft.com/office/officeart/2005/8/layout/hierarchy4"/>
    <dgm:cxn modelId="{AAAF628C-1B0A-4136-8AF7-70CC10E483D9}" type="presParOf" srcId="{6C1E5758-D8F6-40B9-A0FE-420C77A649EE}" destId="{B1DA1759-299E-442B-9061-75D25BC2269B}" srcOrd="2" destOrd="0" presId="urn:microsoft.com/office/officeart/2005/8/layout/hierarchy4"/>
    <dgm:cxn modelId="{DD760534-A40C-407C-854F-A643E9923DC4}" type="presParOf" srcId="{B1DA1759-299E-442B-9061-75D25BC2269B}" destId="{1A319546-B7A4-424C-800F-4601B4F5A3DD}" srcOrd="0" destOrd="0" presId="urn:microsoft.com/office/officeart/2005/8/layout/hierarchy4"/>
    <dgm:cxn modelId="{2D03D887-5B84-470C-9542-8ED7B3BB6DF5}" type="presParOf" srcId="{B1DA1759-299E-442B-9061-75D25BC2269B}" destId="{4B6C6A88-5398-4286-AD29-D8BB803874A3}" srcOrd="1" destOrd="0" presId="urn:microsoft.com/office/officeart/2005/8/layout/hierarchy4"/>
    <dgm:cxn modelId="{6838D07D-04C9-4C1A-8DF8-B380CED16889}" type="presParOf" srcId="{B1DA1759-299E-442B-9061-75D25BC2269B}" destId="{DCD6AF6C-DCC3-4534-B09E-F74D253FA112}" srcOrd="2" destOrd="0" presId="urn:microsoft.com/office/officeart/2005/8/layout/hierarchy4"/>
    <dgm:cxn modelId="{9D9FC0C0-44BA-4948-ABEA-68C4CBC1E1EB}" type="presParOf" srcId="{DCD6AF6C-DCC3-4534-B09E-F74D253FA112}" destId="{882C2832-2227-4970-90A5-7AEBECCEB83B}" srcOrd="0" destOrd="0" presId="urn:microsoft.com/office/officeart/2005/8/layout/hierarchy4"/>
    <dgm:cxn modelId="{27357EB4-0893-4CE6-8491-616BB276A8E7}" type="presParOf" srcId="{882C2832-2227-4970-90A5-7AEBECCEB83B}" destId="{60ADCF2D-0DA5-46C9-8A0B-98B44BEA01D9}" srcOrd="0" destOrd="0" presId="urn:microsoft.com/office/officeart/2005/8/layout/hierarchy4"/>
    <dgm:cxn modelId="{45FDCCA2-BBC0-4332-B9CE-C043D33F855B}" type="presParOf" srcId="{882C2832-2227-4970-90A5-7AEBECCEB83B}" destId="{6BE43725-3C43-458D-BC27-8362940CBA14}" srcOrd="1" destOrd="0" presId="urn:microsoft.com/office/officeart/2005/8/layout/hierarchy4"/>
    <dgm:cxn modelId="{A8417952-B2D4-4922-9C9E-D3801662082C}" type="presParOf" srcId="{DCD6AF6C-DCC3-4534-B09E-F74D253FA112}" destId="{17079938-0A4A-4FC0-A156-966CEAC2FDCE}" srcOrd="1" destOrd="0" presId="urn:microsoft.com/office/officeart/2005/8/layout/hierarchy4"/>
    <dgm:cxn modelId="{DB64B2F1-6A69-4A28-B30E-978A15D922AB}" type="presParOf" srcId="{DCD6AF6C-DCC3-4534-B09E-F74D253FA112}" destId="{72546AA2-BD9C-434F-9C11-31C33C5AED89}" srcOrd="2" destOrd="0" presId="urn:microsoft.com/office/officeart/2005/8/layout/hierarchy4"/>
    <dgm:cxn modelId="{0362261B-E635-4C53-86F8-CDCBB81E0134}" type="presParOf" srcId="{72546AA2-BD9C-434F-9C11-31C33C5AED89}" destId="{4E030C7C-8A08-48E9-83FF-3D9537FD44A3}" srcOrd="0" destOrd="0" presId="urn:microsoft.com/office/officeart/2005/8/layout/hierarchy4"/>
    <dgm:cxn modelId="{3E4F38D3-1C78-45AE-AB4A-8CCE0F9B3A68}" type="presParOf" srcId="{72546AA2-BD9C-434F-9C11-31C33C5AED89}" destId="{DC84F28A-A1F6-4ADF-A9C7-C0ED50A39A21}" srcOrd="1" destOrd="0" presId="urn:microsoft.com/office/officeart/2005/8/layout/hierarchy4"/>
    <dgm:cxn modelId="{3F67F3D8-B7DA-4481-B82D-9B68DFBAEE5D}" type="presParOf" srcId="{DCD6AF6C-DCC3-4534-B09E-F74D253FA112}" destId="{27752F1F-EBD2-432E-89D5-EE41A1FE00C4}" srcOrd="3" destOrd="0" presId="urn:microsoft.com/office/officeart/2005/8/layout/hierarchy4"/>
    <dgm:cxn modelId="{FC60C962-944D-4C87-80AC-8F08D90A4022}" type="presParOf" srcId="{DCD6AF6C-DCC3-4534-B09E-F74D253FA112}" destId="{DAAFF70C-C223-478A-AF7E-C1A201012B73}" srcOrd="4" destOrd="0" presId="urn:microsoft.com/office/officeart/2005/8/layout/hierarchy4"/>
    <dgm:cxn modelId="{FD274B72-E9B3-495F-9FFA-EC11E7345160}" type="presParOf" srcId="{DAAFF70C-C223-478A-AF7E-C1A201012B73}" destId="{35448225-E4FF-4E61-9A3A-A69D3196232D}" srcOrd="0" destOrd="0" presId="urn:microsoft.com/office/officeart/2005/8/layout/hierarchy4"/>
    <dgm:cxn modelId="{B52A89DC-D158-403D-B769-56A64A82941A}" type="presParOf" srcId="{DAAFF70C-C223-478A-AF7E-C1A201012B73}" destId="{EB874B00-7148-4B0D-9F07-47103E8AB2AA}" srcOrd="1" destOrd="0" presId="urn:microsoft.com/office/officeart/2005/8/layout/hierarchy4"/>
    <dgm:cxn modelId="{F568B65C-A8C7-479F-8E43-AEBB33AA6E57}" type="presParOf" srcId="{6C1E5758-D8F6-40B9-A0FE-420C77A649EE}" destId="{6CED27F2-05BB-46EA-8587-2BEAC67ED906}" srcOrd="3" destOrd="0" presId="urn:microsoft.com/office/officeart/2005/8/layout/hierarchy4"/>
    <dgm:cxn modelId="{4B77B668-1D77-4F31-B784-FCF0909B84C7}" type="presParOf" srcId="{6C1E5758-D8F6-40B9-A0FE-420C77A649EE}" destId="{321873F5-12AA-4A38-9286-CB5550D9C0B0}" srcOrd="4" destOrd="0" presId="urn:microsoft.com/office/officeart/2005/8/layout/hierarchy4"/>
    <dgm:cxn modelId="{87A5895C-779D-485B-B0F9-EFC1E65BA9FC}" type="presParOf" srcId="{321873F5-12AA-4A38-9286-CB5550D9C0B0}" destId="{3F3629E6-84A5-43D5-907A-636438A17F65}" srcOrd="0" destOrd="0" presId="urn:microsoft.com/office/officeart/2005/8/layout/hierarchy4"/>
    <dgm:cxn modelId="{479D05B3-7FC9-4F94-A289-5C0740F5F4D7}" type="presParOf" srcId="{321873F5-12AA-4A38-9286-CB5550D9C0B0}" destId="{5A3BB3EE-2376-4C0B-9818-A8E3C9FD784D}" srcOrd="1" destOrd="0" presId="urn:microsoft.com/office/officeart/2005/8/layout/hierarchy4"/>
    <dgm:cxn modelId="{92FFE513-6C08-46F8-A557-34AE13069341}" type="presParOf" srcId="{321873F5-12AA-4A38-9286-CB5550D9C0B0}" destId="{BE737D56-87D8-40DF-84F2-4B0C267994BF}" srcOrd="2" destOrd="0" presId="urn:microsoft.com/office/officeart/2005/8/layout/hierarchy4"/>
    <dgm:cxn modelId="{4671B5B2-CFA5-46EF-B060-4A9CBFE1E046}" type="presParOf" srcId="{BE737D56-87D8-40DF-84F2-4B0C267994BF}" destId="{242F991F-4459-4E94-BC22-173BADF64D8B}" srcOrd="0" destOrd="0" presId="urn:microsoft.com/office/officeart/2005/8/layout/hierarchy4"/>
    <dgm:cxn modelId="{C1F3B5D0-42D1-491A-BE20-6778066791C1}" type="presParOf" srcId="{242F991F-4459-4E94-BC22-173BADF64D8B}" destId="{A91456CE-803B-4BEB-9206-DC0EA576D5FA}" srcOrd="0" destOrd="0" presId="urn:microsoft.com/office/officeart/2005/8/layout/hierarchy4"/>
    <dgm:cxn modelId="{45C051C0-30AF-4F34-A11B-A42CC1C0DCC1}" type="presParOf" srcId="{242F991F-4459-4E94-BC22-173BADF64D8B}" destId="{90E85333-D4FF-4D4D-8EEC-5B7BCEB0A2FD}" srcOrd="1" destOrd="0" presId="urn:microsoft.com/office/officeart/2005/8/layout/hierarchy4"/>
    <dgm:cxn modelId="{253EA40D-2447-4CD5-BBFA-137D8CC471C3}" type="presParOf" srcId="{BE737D56-87D8-40DF-84F2-4B0C267994BF}" destId="{36B35524-1920-45F2-848C-9715C067A3E0}" srcOrd="1" destOrd="0" presId="urn:microsoft.com/office/officeart/2005/8/layout/hierarchy4"/>
    <dgm:cxn modelId="{A79DAA23-14C5-4AEA-8990-641E4308D692}" type="presParOf" srcId="{BE737D56-87D8-40DF-84F2-4B0C267994BF}" destId="{8AB70D37-38A7-4973-8BE2-1C4A2B44D266}" srcOrd="2" destOrd="0" presId="urn:microsoft.com/office/officeart/2005/8/layout/hierarchy4"/>
    <dgm:cxn modelId="{34FA1CB5-227A-43E0-B535-693215C5F84E}" type="presParOf" srcId="{8AB70D37-38A7-4973-8BE2-1C4A2B44D266}" destId="{8F6997ED-A642-4652-A011-8469D7DD3C22}" srcOrd="0" destOrd="0" presId="urn:microsoft.com/office/officeart/2005/8/layout/hierarchy4"/>
    <dgm:cxn modelId="{2D592C0C-E728-4FBA-8C51-3CEA4FFFB769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Tighter integration with browser</a:t>
          </a:r>
          <a:endParaRPr lang="de-CH" dirty="0">
            <a:noFill/>
          </a:endParaRPr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Integrate XDTools directly into browser debugging tools</a:t>
          </a:r>
          <a:endParaRPr lang="de-CH" sz="1800" dirty="0">
            <a:noFill/>
          </a:endParaRPr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More advanced access to features</a:t>
          </a:r>
          <a:endParaRPr lang="de-CH" sz="1800" dirty="0">
            <a:noFill/>
          </a:endParaRPr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Long-Term Study</a:t>
          </a:r>
          <a:endParaRPr lang="de-CH" dirty="0">
            <a:noFill/>
          </a:endParaRPr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Let developers use XDTools while developing an entire application</a:t>
          </a:r>
          <a:endParaRPr lang="de-CH" sz="1800" dirty="0">
            <a:noFill/>
          </a:endParaRPr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Analyse usage</a:t>
          </a:r>
          <a:endParaRPr lang="de-CH" sz="1800" dirty="0">
            <a:noFill/>
          </a:endParaRPr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/>
      <dgm:t>
        <a:bodyPr/>
        <a:lstStyle/>
        <a:p>
          <a:r>
            <a:rPr lang="de-CH" dirty="0" smtClean="0"/>
            <a:t>Extended record and replay</a:t>
          </a:r>
          <a:endParaRPr lang="de-CH" dirty="0"/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/>
      <dgm:t>
        <a:bodyPr/>
        <a:lstStyle/>
        <a:p>
          <a:r>
            <a:rPr lang="de-CH" sz="1800" dirty="0" smtClean="0"/>
            <a:t>Apart from recording interactions, also record other non-deterministic data</a:t>
          </a:r>
          <a:endParaRPr lang="de-CH" sz="1800" dirty="0"/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Periodic feedback</a:t>
          </a:r>
          <a:endParaRPr lang="de-CH" sz="1800" dirty="0">
            <a:noFill/>
          </a:endParaRPr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Workarounds like the DNS server can be avoided</a:t>
          </a:r>
          <a:endParaRPr lang="de-CH" sz="1800" dirty="0">
            <a:noFill/>
          </a:endParaRPr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/>
      <dgm:t>
        <a:bodyPr/>
        <a:lstStyle/>
        <a:p>
          <a:r>
            <a:rPr lang="de-CH" sz="1800" dirty="0" smtClean="0"/>
            <a:t>Dates, random numbers, server responses, interrupts, ...</a:t>
          </a:r>
          <a:endParaRPr lang="de-CH" sz="1800" dirty="0"/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First step: Github</a:t>
          </a:r>
          <a:endParaRPr lang="de-CH" sz="1800" dirty="0">
            <a:noFill/>
          </a:endParaRPr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395CCF4D-1630-478B-B89D-8130A64EF1F0}" type="presOf" srcId="{5CEE00DF-A943-4CF9-92C1-A36BA6C19D72}" destId="{C3E975A1-BE08-418E-8DC1-0EBB81B7B481}" srcOrd="0" destOrd="1" presId="urn:microsoft.com/office/officeart/2005/8/layout/hList1"/>
    <dgm:cxn modelId="{5536DCB3-A9A7-4373-8547-69B5661C92E0}" type="presOf" srcId="{7464CD8A-F5D2-4C19-8A5E-CC7EF4A05C9B}" destId="{EEFB0895-30B5-4525-8349-574E383656F3}" srcOrd="0" destOrd="0" presId="urn:microsoft.com/office/officeart/2005/8/layout/hList1"/>
    <dgm:cxn modelId="{5346C409-EA94-4C8B-8BB2-4EBEE2E0F7E5}" type="presOf" srcId="{F34D2626-3C01-4721-8192-CD5FA72D363E}" destId="{C3E975A1-BE08-418E-8DC1-0EBB81B7B481}" srcOrd="0" destOrd="2" presId="urn:microsoft.com/office/officeart/2005/8/layout/hList1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C31FD212-95AF-45A2-9313-6AC6F78420A1}" type="presOf" srcId="{6010856A-860E-4767-9AEA-AF7D364588A8}" destId="{E49BB09F-24BA-4DBA-8A16-C186F26CC7EA}" srcOrd="0" destOrd="2" presId="urn:microsoft.com/office/officeart/2005/8/layout/hList1"/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C320C21D-F038-465F-8C01-E5BD5DB008DB}" type="presOf" srcId="{2B7D52B1-6C25-44B8-819D-5FC5C1FBC484}" destId="{1A6BF10F-09D4-485C-9662-0CAC34F1ED39}" srcOrd="0" destOrd="0" presId="urn:microsoft.com/office/officeart/2005/8/layout/hList1"/>
    <dgm:cxn modelId="{AD51E7CE-7A04-4277-9957-0764EEA78A70}" type="presOf" srcId="{DABD270A-E983-46D7-B344-335C12330097}" destId="{E49BB09F-24BA-4DBA-8A16-C186F26CC7EA}" srcOrd="0" destOrd="0" presId="urn:microsoft.com/office/officeart/2005/8/layout/hList1"/>
    <dgm:cxn modelId="{3E7ECDD1-E42B-4D1C-9017-8C19C5EA68D7}" type="presOf" srcId="{AD3DACEA-9D8B-4646-9E5A-B481C2409C74}" destId="{3F44894B-D256-43DA-AB37-31147FDF21DA}" srcOrd="0" destOrd="0" presId="urn:microsoft.com/office/officeart/2005/8/layout/hList1"/>
    <dgm:cxn modelId="{1B21E4B1-9ED6-43BE-B0E0-978EDAC55A14}" type="presOf" srcId="{50B866C1-E597-4A5D-B2A0-CC974BE97166}" destId="{C3E975A1-BE08-418E-8DC1-0EBB81B7B481}" srcOrd="0" destOrd="0" presId="urn:microsoft.com/office/officeart/2005/8/layout/hList1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BD7B9F4C-4BF4-40F2-82AA-FC246C1301D7}" type="presOf" srcId="{5BAA0262-E6F3-4E6D-A714-6E9C5CF85CFB}" destId="{3F44894B-D256-43DA-AB37-31147FDF21DA}" srcOrd="0" destOrd="1" presId="urn:microsoft.com/office/officeart/2005/8/layout/hList1"/>
    <dgm:cxn modelId="{8DA6CC80-BFDC-4211-85F2-01FB3F44CD63}" type="presOf" srcId="{CB43991F-1E41-4384-8150-0E9C8EB177FD}" destId="{E49BB09F-24BA-4DBA-8A16-C186F26CC7EA}" srcOrd="0" destOrd="3" presId="urn:microsoft.com/office/officeart/2005/8/layout/hList1"/>
    <dgm:cxn modelId="{F9FE2357-023C-422E-ADC5-9E39F5359271}" type="presOf" srcId="{AA67B0AF-1DD3-44BB-87AB-84ED27B6E533}" destId="{E49BB09F-24BA-4DBA-8A16-C186F26CC7EA}" srcOrd="0" destOrd="1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9527D5D0-B4F8-488C-A39E-C270992E73AA}" type="presOf" srcId="{0010E000-D05E-4CBE-AAAC-D0883FA98EEA}" destId="{9F9223D8-4648-4F92-A2C1-AEC33BFF11F6}" srcOrd="0" destOrd="0" presId="urn:microsoft.com/office/officeart/2005/8/layout/hList1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FA2CA659-7D26-4EAA-B264-C258DFBF1ADB}" type="presOf" srcId="{4E9D48A8-6EF1-4A9C-BF61-C6E8E7320D6F}" destId="{1F4C3BD6-8E6D-4B54-A04C-EBF3A49A5BAE}" srcOrd="0" destOrd="0" presId="urn:microsoft.com/office/officeart/2005/8/layout/hList1"/>
    <dgm:cxn modelId="{C06D87D2-A1AE-4E3D-8003-3C72073D3E66}" type="presParOf" srcId="{9F9223D8-4648-4F92-A2C1-AEC33BFF11F6}" destId="{4A651A39-CB05-485D-AD7F-53567D653FB2}" srcOrd="0" destOrd="0" presId="urn:microsoft.com/office/officeart/2005/8/layout/hList1"/>
    <dgm:cxn modelId="{2C56E359-6819-4B1E-9901-C99044988BA5}" type="presParOf" srcId="{4A651A39-CB05-485D-AD7F-53567D653FB2}" destId="{EEFB0895-30B5-4525-8349-574E383656F3}" srcOrd="0" destOrd="0" presId="urn:microsoft.com/office/officeart/2005/8/layout/hList1"/>
    <dgm:cxn modelId="{D13AF82D-AF28-4778-996C-596B28082417}" type="presParOf" srcId="{4A651A39-CB05-485D-AD7F-53567D653FB2}" destId="{C3E975A1-BE08-418E-8DC1-0EBB81B7B481}" srcOrd="1" destOrd="0" presId="urn:microsoft.com/office/officeart/2005/8/layout/hList1"/>
    <dgm:cxn modelId="{80D1C1EF-2D42-4EB5-82BD-5848EABB9848}" type="presParOf" srcId="{9F9223D8-4648-4F92-A2C1-AEC33BFF11F6}" destId="{91945222-80A5-4830-AFAE-EF5267238E82}" srcOrd="1" destOrd="0" presId="urn:microsoft.com/office/officeart/2005/8/layout/hList1"/>
    <dgm:cxn modelId="{045195C1-A30E-4C49-8D65-DEB373189059}" type="presParOf" srcId="{9F9223D8-4648-4F92-A2C1-AEC33BFF11F6}" destId="{D845F9F8-A3CB-4042-BBBC-140B1C7AAF3C}" srcOrd="2" destOrd="0" presId="urn:microsoft.com/office/officeart/2005/8/layout/hList1"/>
    <dgm:cxn modelId="{B6490D2F-6E2A-4CAB-9E7C-317D4E1C2AC0}" type="presParOf" srcId="{D845F9F8-A3CB-4042-BBBC-140B1C7AAF3C}" destId="{1F4C3BD6-8E6D-4B54-A04C-EBF3A49A5BAE}" srcOrd="0" destOrd="0" presId="urn:microsoft.com/office/officeart/2005/8/layout/hList1"/>
    <dgm:cxn modelId="{68899A01-3452-413B-9728-43F176A0C94B}" type="presParOf" srcId="{D845F9F8-A3CB-4042-BBBC-140B1C7AAF3C}" destId="{E49BB09F-24BA-4DBA-8A16-C186F26CC7EA}" srcOrd="1" destOrd="0" presId="urn:microsoft.com/office/officeart/2005/8/layout/hList1"/>
    <dgm:cxn modelId="{28DEBF57-447E-4BF3-B0A9-D8C3F4F90DCB}" type="presParOf" srcId="{9F9223D8-4648-4F92-A2C1-AEC33BFF11F6}" destId="{6BB1D7C3-BD7B-4B05-9085-0AAF9D7B0F14}" srcOrd="3" destOrd="0" presId="urn:microsoft.com/office/officeart/2005/8/layout/hList1"/>
    <dgm:cxn modelId="{76C04A5A-9DA8-4CBD-A215-A7522D562A71}" type="presParOf" srcId="{9F9223D8-4648-4F92-A2C1-AEC33BFF11F6}" destId="{D8F55FC5-9F39-49F6-98C0-EFC4EEEF40AA}" srcOrd="4" destOrd="0" presId="urn:microsoft.com/office/officeart/2005/8/layout/hList1"/>
    <dgm:cxn modelId="{3171F1FB-B8F8-496D-BA6E-C9D26F79EEDB}" type="presParOf" srcId="{D8F55FC5-9F39-49F6-98C0-EFC4EEEF40AA}" destId="{1A6BF10F-09D4-485C-9662-0CAC34F1ED39}" srcOrd="0" destOrd="0" presId="urn:microsoft.com/office/officeart/2005/8/layout/hList1"/>
    <dgm:cxn modelId="{2A6B34BB-60CE-4DAE-A46B-9D28BBF22853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application testing and debugging</a:t>
          </a:r>
          <a:endParaRPr lang="de-CH" dirty="0">
            <a:noFill/>
          </a:endParaRPr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Browser-integrated debugging tools</a:t>
          </a:r>
          <a:endParaRPr lang="de-CH" dirty="0">
            <a:noFill/>
          </a:endParaRPr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/>
      <dgm:t>
        <a:bodyPr/>
        <a:lstStyle/>
        <a:p>
          <a:r>
            <a:rPr lang="de-CH" dirty="0" smtClean="0"/>
            <a:t>Responsive web application testing</a:t>
          </a:r>
          <a:endParaRPr lang="de-CH" dirty="0"/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/>
      <dgm:t>
        <a:bodyPr/>
        <a:lstStyle/>
        <a:p>
          <a:r>
            <a:rPr lang="de-CH" dirty="0" smtClean="0"/>
            <a:t>Web services</a:t>
          </a:r>
          <a:endParaRPr lang="de-CH" dirty="0"/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Record and replay</a:t>
          </a:r>
          <a:endParaRPr lang="de-CH" dirty="0">
            <a:noFill/>
          </a:endParaRPr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Automated testing tools</a:t>
          </a:r>
          <a:endParaRPr lang="de-CH" dirty="0">
            <a:noFill/>
          </a:endParaRPr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/>
      <dgm:t>
        <a:bodyPr/>
        <a:lstStyle/>
        <a:p>
          <a:r>
            <a:rPr lang="de-CH" dirty="0" smtClean="0"/>
            <a:t>Testing with actual devices</a:t>
          </a:r>
          <a:endParaRPr lang="de-CH" dirty="0"/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/>
      <dgm:t>
        <a:bodyPr/>
        <a:lstStyle/>
        <a:p>
          <a:r>
            <a:rPr lang="de-CH" dirty="0" smtClean="0"/>
            <a:t>Device emulation</a:t>
          </a:r>
          <a:endParaRPr lang="de-CH" dirty="0"/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Cross-device frameworks</a:t>
          </a:r>
          <a:endParaRPr lang="de-CH" dirty="0">
            <a:noFill/>
          </a:endParaRPr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Frameworks with tool support</a:t>
          </a:r>
          <a:endParaRPr lang="de-CH" dirty="0">
            <a:noFill/>
          </a:endParaRPr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Web-based frameworks</a:t>
          </a:r>
          <a:endParaRPr lang="de-CH" dirty="0">
            <a:noFill/>
          </a:endParaRPr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E62C47EE-2E02-4448-948C-70100171BD4C}" type="presOf" srcId="{C8B83519-5DF2-4DFF-AC39-C8A07E51E2A9}" destId="{60ADCF2D-0DA5-46C9-8A0B-98B44BEA01D9}" srcOrd="0" destOrd="0" presId="urn:microsoft.com/office/officeart/2005/8/layout/hierarchy4"/>
    <dgm:cxn modelId="{2D81E724-0E1D-44B0-AA56-B38FCF6D52AE}" type="presOf" srcId="{0CE3FE92-5A79-4A59-A341-EEA6C6DD3A33}" destId="{4E030C7C-8A08-48E9-83FF-3D9537FD44A3}" srcOrd="0" destOrd="0" presId="urn:microsoft.com/office/officeart/2005/8/layout/hierarchy4"/>
    <dgm:cxn modelId="{D5EB7321-507E-44AD-96E6-34A59165AD18}" type="presOf" srcId="{A86D134C-A869-4094-9171-4330242ABAA1}" destId="{B88E974F-09A3-45B3-A278-783CB22DFD3E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B2F0A473-83BE-48A0-BB50-25BE0C909CE8}" type="presOf" srcId="{2BAE4A42-CF2F-43AC-9D64-CE1ED2AB7691}" destId="{1A319546-B7A4-424C-800F-4601B4F5A3DD}" srcOrd="0" destOrd="0" presId="urn:microsoft.com/office/officeart/2005/8/layout/hierarchy4"/>
    <dgm:cxn modelId="{6FC81D74-5A72-46C6-9CE0-E350F28DC0A8}" type="presOf" srcId="{C7E5ED8F-1ECB-426A-8B63-747B73B9F622}" destId="{6C1E5758-D8F6-40B9-A0FE-420C77A649EE}" srcOrd="0" destOrd="0" presId="urn:microsoft.com/office/officeart/2005/8/layout/hierarchy4"/>
    <dgm:cxn modelId="{809D62D0-59B5-4D5F-9926-EC7DD44EDDF0}" type="presOf" srcId="{96F024B6-7716-40D3-BF61-7DB09BCDE745}" destId="{0F9A71FA-A50C-48FD-A2FC-DA21CBD1C351}" srcOrd="0" destOrd="0" presId="urn:microsoft.com/office/officeart/2005/8/layout/hierarchy4"/>
    <dgm:cxn modelId="{872DEC28-00EB-4083-AFD7-7792221C366D}" type="presOf" srcId="{CF2837C1-7BB2-42B7-8D28-B1A338D1FAE7}" destId="{DCF03155-B5B8-43FE-A318-C189653008CF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056268D0-BD23-485F-B1E1-CA51084D122C}" type="presOf" srcId="{843E579D-EE78-4247-A53D-688CF79F7C1E}" destId="{13FBA5F4-125C-4A13-BC88-A829D1983D3B}" srcOrd="0" destOrd="0" presId="urn:microsoft.com/office/officeart/2005/8/layout/hierarchy4"/>
    <dgm:cxn modelId="{A3D1A229-BB5D-49B3-843C-A52705E949BF}" type="presOf" srcId="{CEC31092-0A3A-4FD7-AC78-5E6FAA80206D}" destId="{3F3629E6-84A5-43D5-907A-636438A17F65}" srcOrd="0" destOrd="0" presId="urn:microsoft.com/office/officeart/2005/8/layout/hierarchy4"/>
    <dgm:cxn modelId="{D1349C79-F835-4DB1-9906-F2815C6F44A7}" type="presOf" srcId="{923CBF10-ADFD-49AE-B44F-E72CD8008609}" destId="{8F6997ED-A642-4652-A011-8469D7DD3C22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9B3FA61E-D809-495D-8433-C1310452262B}" type="presOf" srcId="{7752FBDB-02A6-4D31-90CC-0E792832B747}" destId="{35448225-E4FF-4E61-9A3A-A69D3196232D}" srcOrd="0" destOrd="0" presId="urn:microsoft.com/office/officeart/2005/8/layout/hierarchy4"/>
    <dgm:cxn modelId="{CF697E82-80A0-4C22-8402-13FDE9F13D6A}" type="presOf" srcId="{DD835A8F-E2A3-4299-9054-06F8F61788F3}" destId="{A91456CE-803B-4BEB-9206-DC0EA576D5FA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D5704559-0C7B-417A-897B-4238DB59D480}" type="presParOf" srcId="{6C1E5758-D8F6-40B9-A0FE-420C77A649EE}" destId="{AD34ACE8-94E0-47D3-BD23-7DCF0678261F}" srcOrd="0" destOrd="0" presId="urn:microsoft.com/office/officeart/2005/8/layout/hierarchy4"/>
    <dgm:cxn modelId="{65032B98-7DA2-4DE5-9ADB-B5746C941D58}" type="presParOf" srcId="{AD34ACE8-94E0-47D3-BD23-7DCF0678261F}" destId="{13FBA5F4-125C-4A13-BC88-A829D1983D3B}" srcOrd="0" destOrd="0" presId="urn:microsoft.com/office/officeart/2005/8/layout/hierarchy4"/>
    <dgm:cxn modelId="{6A45A578-D5DA-419F-AC00-5B698458E32D}" type="presParOf" srcId="{AD34ACE8-94E0-47D3-BD23-7DCF0678261F}" destId="{EB08BA25-BD5F-4B86-AA37-9D1AD9965924}" srcOrd="1" destOrd="0" presId="urn:microsoft.com/office/officeart/2005/8/layout/hierarchy4"/>
    <dgm:cxn modelId="{8C3FCDB5-BB16-4815-AA80-C0576635ADEA}" type="presParOf" srcId="{AD34ACE8-94E0-47D3-BD23-7DCF0678261F}" destId="{11DF0D92-B58E-409A-BAAD-8CB75BE9FE50}" srcOrd="2" destOrd="0" presId="urn:microsoft.com/office/officeart/2005/8/layout/hierarchy4"/>
    <dgm:cxn modelId="{D20AA91C-8828-4455-9D66-3BED03F5CCDE}" type="presParOf" srcId="{11DF0D92-B58E-409A-BAAD-8CB75BE9FE50}" destId="{2979BA53-6B62-40D4-96D0-BE9EF6324562}" srcOrd="0" destOrd="0" presId="urn:microsoft.com/office/officeart/2005/8/layout/hierarchy4"/>
    <dgm:cxn modelId="{0369D795-E76B-4074-95D6-6047F96D5DB1}" type="presParOf" srcId="{2979BA53-6B62-40D4-96D0-BE9EF6324562}" destId="{DCF03155-B5B8-43FE-A318-C189653008CF}" srcOrd="0" destOrd="0" presId="urn:microsoft.com/office/officeart/2005/8/layout/hierarchy4"/>
    <dgm:cxn modelId="{4E53B8F0-26CD-4D36-9A2C-BEEFA3CB20B9}" type="presParOf" srcId="{2979BA53-6B62-40D4-96D0-BE9EF6324562}" destId="{3A306C67-58AB-442C-AA76-923227B2BCEE}" srcOrd="1" destOrd="0" presId="urn:microsoft.com/office/officeart/2005/8/layout/hierarchy4"/>
    <dgm:cxn modelId="{5A30FC26-BF75-4681-97D1-1977BBB40E6D}" type="presParOf" srcId="{11DF0D92-B58E-409A-BAAD-8CB75BE9FE50}" destId="{4AEFAA67-B540-4C79-865D-6957F1D8E547}" srcOrd="1" destOrd="0" presId="urn:microsoft.com/office/officeart/2005/8/layout/hierarchy4"/>
    <dgm:cxn modelId="{F5FB29F8-AFF7-4004-ADF8-7B8C3768347C}" type="presParOf" srcId="{11DF0D92-B58E-409A-BAAD-8CB75BE9FE50}" destId="{EE59570A-C492-4398-A136-8C8D2FC8F5DC}" srcOrd="2" destOrd="0" presId="urn:microsoft.com/office/officeart/2005/8/layout/hierarchy4"/>
    <dgm:cxn modelId="{A12F3012-5741-4638-9C8D-F250F579C0E2}" type="presParOf" srcId="{EE59570A-C492-4398-A136-8C8D2FC8F5DC}" destId="{B88E974F-09A3-45B3-A278-783CB22DFD3E}" srcOrd="0" destOrd="0" presId="urn:microsoft.com/office/officeart/2005/8/layout/hierarchy4"/>
    <dgm:cxn modelId="{744BAACA-C803-4335-AAC1-67907C3F739C}" type="presParOf" srcId="{EE59570A-C492-4398-A136-8C8D2FC8F5DC}" destId="{DF4EE8B4-3D57-4B6D-ACE9-A1AEBDC451A5}" srcOrd="1" destOrd="0" presId="urn:microsoft.com/office/officeart/2005/8/layout/hierarchy4"/>
    <dgm:cxn modelId="{47F88FBC-96F9-4F3E-88DD-59B38695ADD5}" type="presParOf" srcId="{11DF0D92-B58E-409A-BAAD-8CB75BE9FE50}" destId="{244A3024-2EB1-4DD7-8FFA-0771299BC7AD}" srcOrd="3" destOrd="0" presId="urn:microsoft.com/office/officeart/2005/8/layout/hierarchy4"/>
    <dgm:cxn modelId="{D265BA4A-6A0B-4F6B-B0E9-2EC34DF25ABC}" type="presParOf" srcId="{11DF0D92-B58E-409A-BAAD-8CB75BE9FE50}" destId="{1EBB84EF-F26C-4949-BB50-A53ECBFA67BF}" srcOrd="4" destOrd="0" presId="urn:microsoft.com/office/officeart/2005/8/layout/hierarchy4"/>
    <dgm:cxn modelId="{420338AF-E5CE-45AA-89DA-B2BC69EC9425}" type="presParOf" srcId="{1EBB84EF-F26C-4949-BB50-A53ECBFA67BF}" destId="{0F9A71FA-A50C-48FD-A2FC-DA21CBD1C351}" srcOrd="0" destOrd="0" presId="urn:microsoft.com/office/officeart/2005/8/layout/hierarchy4"/>
    <dgm:cxn modelId="{A47EE072-2E64-4F59-BE5D-31DE146BC485}" type="presParOf" srcId="{1EBB84EF-F26C-4949-BB50-A53ECBFA67BF}" destId="{F0D03E35-FBD4-4415-9653-DB4755650F1B}" srcOrd="1" destOrd="0" presId="urn:microsoft.com/office/officeart/2005/8/layout/hierarchy4"/>
    <dgm:cxn modelId="{CCA38C3E-BDE4-43AE-BD93-26228105A6DC}" type="presParOf" srcId="{6C1E5758-D8F6-40B9-A0FE-420C77A649EE}" destId="{01E0E242-43C9-44EE-A896-9EAD1E45CE91}" srcOrd="1" destOrd="0" presId="urn:microsoft.com/office/officeart/2005/8/layout/hierarchy4"/>
    <dgm:cxn modelId="{F070010B-F337-4BBC-B15B-8ED1F05A8D66}" type="presParOf" srcId="{6C1E5758-D8F6-40B9-A0FE-420C77A649EE}" destId="{B1DA1759-299E-442B-9061-75D25BC2269B}" srcOrd="2" destOrd="0" presId="urn:microsoft.com/office/officeart/2005/8/layout/hierarchy4"/>
    <dgm:cxn modelId="{12A319F1-B209-4884-B3E7-36F273421038}" type="presParOf" srcId="{B1DA1759-299E-442B-9061-75D25BC2269B}" destId="{1A319546-B7A4-424C-800F-4601B4F5A3DD}" srcOrd="0" destOrd="0" presId="urn:microsoft.com/office/officeart/2005/8/layout/hierarchy4"/>
    <dgm:cxn modelId="{E8C95798-071C-44A2-8586-B898F7DEDDEE}" type="presParOf" srcId="{B1DA1759-299E-442B-9061-75D25BC2269B}" destId="{4B6C6A88-5398-4286-AD29-D8BB803874A3}" srcOrd="1" destOrd="0" presId="urn:microsoft.com/office/officeart/2005/8/layout/hierarchy4"/>
    <dgm:cxn modelId="{75BCCB7D-933B-42A2-A76F-B91E746D949D}" type="presParOf" srcId="{B1DA1759-299E-442B-9061-75D25BC2269B}" destId="{DCD6AF6C-DCC3-4534-B09E-F74D253FA112}" srcOrd="2" destOrd="0" presId="urn:microsoft.com/office/officeart/2005/8/layout/hierarchy4"/>
    <dgm:cxn modelId="{4CFD5403-E8DC-4EA0-9E98-1C1E700510F1}" type="presParOf" srcId="{DCD6AF6C-DCC3-4534-B09E-F74D253FA112}" destId="{882C2832-2227-4970-90A5-7AEBECCEB83B}" srcOrd="0" destOrd="0" presId="urn:microsoft.com/office/officeart/2005/8/layout/hierarchy4"/>
    <dgm:cxn modelId="{46E3DDB1-1B06-4C82-BED9-59B10FE30D74}" type="presParOf" srcId="{882C2832-2227-4970-90A5-7AEBECCEB83B}" destId="{60ADCF2D-0DA5-46C9-8A0B-98B44BEA01D9}" srcOrd="0" destOrd="0" presId="urn:microsoft.com/office/officeart/2005/8/layout/hierarchy4"/>
    <dgm:cxn modelId="{F234BE33-CDE2-4758-9229-0019B6391703}" type="presParOf" srcId="{882C2832-2227-4970-90A5-7AEBECCEB83B}" destId="{6BE43725-3C43-458D-BC27-8362940CBA14}" srcOrd="1" destOrd="0" presId="urn:microsoft.com/office/officeart/2005/8/layout/hierarchy4"/>
    <dgm:cxn modelId="{F4C2AA49-4626-4FD9-924F-AF56202173D4}" type="presParOf" srcId="{DCD6AF6C-DCC3-4534-B09E-F74D253FA112}" destId="{17079938-0A4A-4FC0-A156-966CEAC2FDCE}" srcOrd="1" destOrd="0" presId="urn:microsoft.com/office/officeart/2005/8/layout/hierarchy4"/>
    <dgm:cxn modelId="{24C7BDD7-1D88-42C9-81FA-49620DD061E0}" type="presParOf" srcId="{DCD6AF6C-DCC3-4534-B09E-F74D253FA112}" destId="{72546AA2-BD9C-434F-9C11-31C33C5AED89}" srcOrd="2" destOrd="0" presId="urn:microsoft.com/office/officeart/2005/8/layout/hierarchy4"/>
    <dgm:cxn modelId="{33F18F0B-4E83-4715-9E9F-0C464D86B589}" type="presParOf" srcId="{72546AA2-BD9C-434F-9C11-31C33C5AED89}" destId="{4E030C7C-8A08-48E9-83FF-3D9537FD44A3}" srcOrd="0" destOrd="0" presId="urn:microsoft.com/office/officeart/2005/8/layout/hierarchy4"/>
    <dgm:cxn modelId="{7A1E7A4F-1FEC-4740-872A-42122D1439DD}" type="presParOf" srcId="{72546AA2-BD9C-434F-9C11-31C33C5AED89}" destId="{DC84F28A-A1F6-4ADF-A9C7-C0ED50A39A21}" srcOrd="1" destOrd="0" presId="urn:microsoft.com/office/officeart/2005/8/layout/hierarchy4"/>
    <dgm:cxn modelId="{0C5358BD-CE72-488F-9638-3CCB3698FE5C}" type="presParOf" srcId="{DCD6AF6C-DCC3-4534-B09E-F74D253FA112}" destId="{27752F1F-EBD2-432E-89D5-EE41A1FE00C4}" srcOrd="3" destOrd="0" presId="urn:microsoft.com/office/officeart/2005/8/layout/hierarchy4"/>
    <dgm:cxn modelId="{B2BEB4A0-5E31-4737-BA22-4F6EE77C6B47}" type="presParOf" srcId="{DCD6AF6C-DCC3-4534-B09E-F74D253FA112}" destId="{DAAFF70C-C223-478A-AF7E-C1A201012B73}" srcOrd="4" destOrd="0" presId="urn:microsoft.com/office/officeart/2005/8/layout/hierarchy4"/>
    <dgm:cxn modelId="{3BA31C92-B630-42A7-A057-39D9CED45270}" type="presParOf" srcId="{DAAFF70C-C223-478A-AF7E-C1A201012B73}" destId="{35448225-E4FF-4E61-9A3A-A69D3196232D}" srcOrd="0" destOrd="0" presId="urn:microsoft.com/office/officeart/2005/8/layout/hierarchy4"/>
    <dgm:cxn modelId="{B457EA96-9C02-405F-B4D6-6149BDC8E9EB}" type="presParOf" srcId="{DAAFF70C-C223-478A-AF7E-C1A201012B73}" destId="{EB874B00-7148-4B0D-9F07-47103E8AB2AA}" srcOrd="1" destOrd="0" presId="urn:microsoft.com/office/officeart/2005/8/layout/hierarchy4"/>
    <dgm:cxn modelId="{2B33C4DE-70FF-41B7-9EBA-CF1C52626ACB}" type="presParOf" srcId="{6C1E5758-D8F6-40B9-A0FE-420C77A649EE}" destId="{6CED27F2-05BB-46EA-8587-2BEAC67ED906}" srcOrd="3" destOrd="0" presId="urn:microsoft.com/office/officeart/2005/8/layout/hierarchy4"/>
    <dgm:cxn modelId="{06C3FE4A-14AB-4D99-BDC2-6762A5CB8E7C}" type="presParOf" srcId="{6C1E5758-D8F6-40B9-A0FE-420C77A649EE}" destId="{321873F5-12AA-4A38-9286-CB5550D9C0B0}" srcOrd="4" destOrd="0" presId="urn:microsoft.com/office/officeart/2005/8/layout/hierarchy4"/>
    <dgm:cxn modelId="{3784E3F4-471B-486E-87DD-38D06DDACCE1}" type="presParOf" srcId="{321873F5-12AA-4A38-9286-CB5550D9C0B0}" destId="{3F3629E6-84A5-43D5-907A-636438A17F65}" srcOrd="0" destOrd="0" presId="urn:microsoft.com/office/officeart/2005/8/layout/hierarchy4"/>
    <dgm:cxn modelId="{276CB6B8-5FC6-4140-BD21-6D10597EDD27}" type="presParOf" srcId="{321873F5-12AA-4A38-9286-CB5550D9C0B0}" destId="{5A3BB3EE-2376-4C0B-9818-A8E3C9FD784D}" srcOrd="1" destOrd="0" presId="urn:microsoft.com/office/officeart/2005/8/layout/hierarchy4"/>
    <dgm:cxn modelId="{4C597263-F5E9-4A7F-849C-D824DFB44450}" type="presParOf" srcId="{321873F5-12AA-4A38-9286-CB5550D9C0B0}" destId="{BE737D56-87D8-40DF-84F2-4B0C267994BF}" srcOrd="2" destOrd="0" presId="urn:microsoft.com/office/officeart/2005/8/layout/hierarchy4"/>
    <dgm:cxn modelId="{6F331BE2-B542-4EC6-B744-EB911486B36C}" type="presParOf" srcId="{BE737D56-87D8-40DF-84F2-4B0C267994BF}" destId="{242F991F-4459-4E94-BC22-173BADF64D8B}" srcOrd="0" destOrd="0" presId="urn:microsoft.com/office/officeart/2005/8/layout/hierarchy4"/>
    <dgm:cxn modelId="{C4B35F7F-6A19-46CC-BA5A-45BC0A4CB443}" type="presParOf" srcId="{242F991F-4459-4E94-BC22-173BADF64D8B}" destId="{A91456CE-803B-4BEB-9206-DC0EA576D5FA}" srcOrd="0" destOrd="0" presId="urn:microsoft.com/office/officeart/2005/8/layout/hierarchy4"/>
    <dgm:cxn modelId="{419AFE6D-AA5A-4BFF-B3FD-4091A86B0D27}" type="presParOf" srcId="{242F991F-4459-4E94-BC22-173BADF64D8B}" destId="{90E85333-D4FF-4D4D-8EEC-5B7BCEB0A2FD}" srcOrd="1" destOrd="0" presId="urn:microsoft.com/office/officeart/2005/8/layout/hierarchy4"/>
    <dgm:cxn modelId="{E0BF4014-34E8-4D40-A5B2-BECBC07764DE}" type="presParOf" srcId="{BE737D56-87D8-40DF-84F2-4B0C267994BF}" destId="{36B35524-1920-45F2-848C-9715C067A3E0}" srcOrd="1" destOrd="0" presId="urn:microsoft.com/office/officeart/2005/8/layout/hierarchy4"/>
    <dgm:cxn modelId="{40A9D646-6B3A-49A9-83BB-7BEA8B4A9AAB}" type="presParOf" srcId="{BE737D56-87D8-40DF-84F2-4B0C267994BF}" destId="{8AB70D37-38A7-4973-8BE2-1C4A2B44D266}" srcOrd="2" destOrd="0" presId="urn:microsoft.com/office/officeart/2005/8/layout/hierarchy4"/>
    <dgm:cxn modelId="{C7315AEA-744D-430C-98AF-1B7E8EB821D3}" type="presParOf" srcId="{8AB70D37-38A7-4973-8BE2-1C4A2B44D266}" destId="{8F6997ED-A642-4652-A011-8469D7DD3C22}" srcOrd="0" destOrd="0" presId="urn:microsoft.com/office/officeart/2005/8/layout/hierarchy4"/>
    <dgm:cxn modelId="{4F4F1143-FC29-48C3-83EB-5A6E5BD6CA9C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application testing and debugging</a:t>
          </a:r>
          <a:endParaRPr lang="de-CH" dirty="0">
            <a:noFill/>
          </a:endParaRPr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Browser-integrated debugging tools</a:t>
          </a:r>
          <a:endParaRPr lang="de-CH" dirty="0">
            <a:noFill/>
          </a:endParaRPr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Responsive web application testing</a:t>
          </a:r>
          <a:endParaRPr lang="de-CH" dirty="0">
            <a:noFill/>
          </a:endParaRPr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Web services</a:t>
          </a:r>
          <a:endParaRPr lang="de-CH" dirty="0">
            <a:noFill/>
          </a:endParaRPr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Record and replay</a:t>
          </a:r>
          <a:endParaRPr lang="de-CH" dirty="0">
            <a:noFill/>
          </a:endParaRPr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Automated testing tools</a:t>
          </a:r>
          <a:endParaRPr lang="de-CH" dirty="0">
            <a:noFill/>
          </a:endParaRPr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Testing with actual devices</a:t>
          </a:r>
          <a:endParaRPr lang="de-CH" dirty="0">
            <a:noFill/>
          </a:endParaRPr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>
        <a:noFill/>
      </dgm:spPr>
      <dgm:t>
        <a:bodyPr/>
        <a:lstStyle/>
        <a:p>
          <a:r>
            <a:rPr lang="de-CH" dirty="0" smtClean="0">
              <a:noFill/>
            </a:rPr>
            <a:t>Device emulation</a:t>
          </a:r>
          <a:endParaRPr lang="de-CH" dirty="0">
            <a:noFill/>
          </a:endParaRPr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/>
      <dgm:t>
        <a:bodyPr/>
        <a:lstStyle/>
        <a:p>
          <a:r>
            <a:rPr lang="de-CH" dirty="0" smtClean="0"/>
            <a:t>Cross-device frameworks</a:t>
          </a:r>
          <a:endParaRPr lang="de-CH" dirty="0"/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/>
      <dgm:t>
        <a:bodyPr/>
        <a:lstStyle/>
        <a:p>
          <a:r>
            <a:rPr lang="de-CH" dirty="0" smtClean="0"/>
            <a:t>Frameworks with tool support</a:t>
          </a:r>
          <a:endParaRPr lang="de-CH" dirty="0"/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/>
      <dgm:t>
        <a:bodyPr/>
        <a:lstStyle/>
        <a:p>
          <a:r>
            <a:rPr lang="de-CH" dirty="0" smtClean="0"/>
            <a:t>Web-based frameworks</a:t>
          </a:r>
          <a:endParaRPr lang="de-CH" dirty="0"/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  <dgm:t>
        <a:bodyPr/>
        <a:lstStyle/>
        <a:p>
          <a:endParaRPr lang="de-CH"/>
        </a:p>
      </dgm:t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  <dgm:t>
        <a:bodyPr/>
        <a:lstStyle/>
        <a:p>
          <a:endParaRPr lang="de-CH"/>
        </a:p>
      </dgm:t>
    </dgm:pt>
    <dgm:pt modelId="{11DF0D92-B58E-409A-BAAD-8CB75BE9FE50}" type="pres">
      <dgm:prSet presAssocID="{843E579D-EE78-4247-A53D-688CF79F7C1E}" presName="horzOne" presStyleCnt="0"/>
      <dgm:spPr/>
      <dgm:t>
        <a:bodyPr/>
        <a:lstStyle/>
        <a:p>
          <a:endParaRPr lang="de-CH"/>
        </a:p>
      </dgm:t>
    </dgm:pt>
    <dgm:pt modelId="{2979BA53-6B62-40D4-96D0-BE9EF6324562}" type="pres">
      <dgm:prSet presAssocID="{CF2837C1-7BB2-42B7-8D28-B1A338D1FAE7}" presName="vertTwo" presStyleCnt="0"/>
      <dgm:spPr/>
      <dgm:t>
        <a:bodyPr/>
        <a:lstStyle/>
        <a:p>
          <a:endParaRPr lang="de-CH"/>
        </a:p>
      </dgm:t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A306C67-58AB-442C-AA76-923227B2BCEE}" type="pres">
      <dgm:prSet presAssocID="{CF2837C1-7BB2-42B7-8D28-B1A338D1FAE7}" presName="horzTwo" presStyleCnt="0"/>
      <dgm:spPr/>
      <dgm:t>
        <a:bodyPr/>
        <a:lstStyle/>
        <a:p>
          <a:endParaRPr lang="de-CH"/>
        </a:p>
      </dgm:t>
    </dgm:pt>
    <dgm:pt modelId="{4AEFAA67-B540-4C79-865D-6957F1D8E547}" type="pres">
      <dgm:prSet presAssocID="{C0B82659-F43E-4376-A40B-B993F2EDFFE9}" presName="sibSpaceTwo" presStyleCnt="0"/>
      <dgm:spPr/>
      <dgm:t>
        <a:bodyPr/>
        <a:lstStyle/>
        <a:p>
          <a:endParaRPr lang="de-CH"/>
        </a:p>
      </dgm:t>
    </dgm:pt>
    <dgm:pt modelId="{EE59570A-C492-4398-A136-8C8D2FC8F5DC}" type="pres">
      <dgm:prSet presAssocID="{A86D134C-A869-4094-9171-4330242ABAA1}" presName="vertTwo" presStyleCnt="0"/>
      <dgm:spPr/>
      <dgm:t>
        <a:bodyPr/>
        <a:lstStyle/>
        <a:p>
          <a:endParaRPr lang="de-CH"/>
        </a:p>
      </dgm:t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F4EE8B4-3D57-4B6D-ACE9-A1AEBDC451A5}" type="pres">
      <dgm:prSet presAssocID="{A86D134C-A869-4094-9171-4330242ABAA1}" presName="horzTwo" presStyleCnt="0"/>
      <dgm:spPr/>
      <dgm:t>
        <a:bodyPr/>
        <a:lstStyle/>
        <a:p>
          <a:endParaRPr lang="de-CH"/>
        </a:p>
      </dgm:t>
    </dgm:pt>
    <dgm:pt modelId="{244A3024-2EB1-4DD7-8FFA-0771299BC7AD}" type="pres">
      <dgm:prSet presAssocID="{8303B11C-384E-4508-8A99-D11759FE4C9F}" presName="sibSpaceTwo" presStyleCnt="0"/>
      <dgm:spPr/>
      <dgm:t>
        <a:bodyPr/>
        <a:lstStyle/>
        <a:p>
          <a:endParaRPr lang="de-CH"/>
        </a:p>
      </dgm:t>
    </dgm:pt>
    <dgm:pt modelId="{1EBB84EF-F26C-4949-BB50-A53ECBFA67BF}" type="pres">
      <dgm:prSet presAssocID="{96F024B6-7716-40D3-BF61-7DB09BCDE745}" presName="vertTwo" presStyleCnt="0"/>
      <dgm:spPr/>
      <dgm:t>
        <a:bodyPr/>
        <a:lstStyle/>
        <a:p>
          <a:endParaRPr lang="de-CH"/>
        </a:p>
      </dgm:t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D03E35-FBD4-4415-9653-DB4755650F1B}" type="pres">
      <dgm:prSet presAssocID="{96F024B6-7716-40D3-BF61-7DB09BCDE745}" presName="horzTwo" presStyleCnt="0"/>
      <dgm:spPr/>
      <dgm:t>
        <a:bodyPr/>
        <a:lstStyle/>
        <a:p>
          <a:endParaRPr lang="de-CH"/>
        </a:p>
      </dgm:t>
    </dgm:pt>
    <dgm:pt modelId="{01E0E242-43C9-44EE-A896-9EAD1E45CE91}" type="pres">
      <dgm:prSet presAssocID="{FE07E5F9-89A3-4D8E-B77E-01A43D503935}" presName="sibSpaceOne" presStyleCnt="0"/>
      <dgm:spPr/>
      <dgm:t>
        <a:bodyPr/>
        <a:lstStyle/>
        <a:p>
          <a:endParaRPr lang="de-CH"/>
        </a:p>
      </dgm:t>
    </dgm:pt>
    <dgm:pt modelId="{B1DA1759-299E-442B-9061-75D25BC2269B}" type="pres">
      <dgm:prSet presAssocID="{2BAE4A42-CF2F-43AC-9D64-CE1ED2AB7691}" presName="vertOne" presStyleCnt="0"/>
      <dgm:spPr/>
      <dgm:t>
        <a:bodyPr/>
        <a:lstStyle/>
        <a:p>
          <a:endParaRPr lang="de-CH"/>
        </a:p>
      </dgm:t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  <dgm:t>
        <a:bodyPr/>
        <a:lstStyle/>
        <a:p>
          <a:endParaRPr lang="de-CH"/>
        </a:p>
      </dgm:t>
    </dgm:pt>
    <dgm:pt modelId="{DCD6AF6C-DCC3-4534-B09E-F74D253FA112}" type="pres">
      <dgm:prSet presAssocID="{2BAE4A42-CF2F-43AC-9D64-CE1ED2AB7691}" presName="horzOne" presStyleCnt="0"/>
      <dgm:spPr/>
      <dgm:t>
        <a:bodyPr/>
        <a:lstStyle/>
        <a:p>
          <a:endParaRPr lang="de-CH"/>
        </a:p>
      </dgm:t>
    </dgm:pt>
    <dgm:pt modelId="{882C2832-2227-4970-90A5-7AEBECCEB83B}" type="pres">
      <dgm:prSet presAssocID="{C8B83519-5DF2-4DFF-AC39-C8A07E51E2A9}" presName="vertTwo" presStyleCnt="0"/>
      <dgm:spPr/>
      <dgm:t>
        <a:bodyPr/>
        <a:lstStyle/>
        <a:p>
          <a:endParaRPr lang="de-CH"/>
        </a:p>
      </dgm:t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BE43725-3C43-458D-BC27-8362940CBA14}" type="pres">
      <dgm:prSet presAssocID="{C8B83519-5DF2-4DFF-AC39-C8A07E51E2A9}" presName="horzTwo" presStyleCnt="0"/>
      <dgm:spPr/>
      <dgm:t>
        <a:bodyPr/>
        <a:lstStyle/>
        <a:p>
          <a:endParaRPr lang="de-CH"/>
        </a:p>
      </dgm:t>
    </dgm:pt>
    <dgm:pt modelId="{17079938-0A4A-4FC0-A156-966CEAC2FDCE}" type="pres">
      <dgm:prSet presAssocID="{04C9C027-29F5-443F-98A2-EC2878D53588}" presName="sibSpaceTwo" presStyleCnt="0"/>
      <dgm:spPr/>
      <dgm:t>
        <a:bodyPr/>
        <a:lstStyle/>
        <a:p>
          <a:endParaRPr lang="de-CH"/>
        </a:p>
      </dgm:t>
    </dgm:pt>
    <dgm:pt modelId="{72546AA2-BD9C-434F-9C11-31C33C5AED89}" type="pres">
      <dgm:prSet presAssocID="{0CE3FE92-5A79-4A59-A341-EEA6C6DD3A33}" presName="vertTwo" presStyleCnt="0"/>
      <dgm:spPr/>
      <dgm:t>
        <a:bodyPr/>
        <a:lstStyle/>
        <a:p>
          <a:endParaRPr lang="de-CH"/>
        </a:p>
      </dgm:t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DC84F28A-A1F6-4ADF-A9C7-C0ED50A39A21}" type="pres">
      <dgm:prSet presAssocID="{0CE3FE92-5A79-4A59-A341-EEA6C6DD3A33}" presName="horzTwo" presStyleCnt="0"/>
      <dgm:spPr/>
      <dgm:t>
        <a:bodyPr/>
        <a:lstStyle/>
        <a:p>
          <a:endParaRPr lang="de-CH"/>
        </a:p>
      </dgm:t>
    </dgm:pt>
    <dgm:pt modelId="{27752F1F-EBD2-432E-89D5-EE41A1FE00C4}" type="pres">
      <dgm:prSet presAssocID="{988852BF-D62C-40C6-B833-E5E7A74D5B2E}" presName="sibSpaceTwo" presStyleCnt="0"/>
      <dgm:spPr/>
      <dgm:t>
        <a:bodyPr/>
        <a:lstStyle/>
        <a:p>
          <a:endParaRPr lang="de-CH"/>
        </a:p>
      </dgm:t>
    </dgm:pt>
    <dgm:pt modelId="{DAAFF70C-C223-478A-AF7E-C1A201012B73}" type="pres">
      <dgm:prSet presAssocID="{7752FBDB-02A6-4D31-90CC-0E792832B747}" presName="vertTwo" presStyleCnt="0"/>
      <dgm:spPr/>
      <dgm:t>
        <a:bodyPr/>
        <a:lstStyle/>
        <a:p>
          <a:endParaRPr lang="de-CH"/>
        </a:p>
      </dgm:t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874B00-7148-4B0D-9F07-47103E8AB2AA}" type="pres">
      <dgm:prSet presAssocID="{7752FBDB-02A6-4D31-90CC-0E792832B747}" presName="horzTwo" presStyleCnt="0"/>
      <dgm:spPr/>
      <dgm:t>
        <a:bodyPr/>
        <a:lstStyle/>
        <a:p>
          <a:endParaRPr lang="de-CH"/>
        </a:p>
      </dgm:t>
    </dgm:pt>
    <dgm:pt modelId="{6CED27F2-05BB-46EA-8587-2BEAC67ED906}" type="pres">
      <dgm:prSet presAssocID="{67231C9E-FA11-4F92-BB9C-312A38FD8B1C}" presName="sibSpaceOne" presStyleCnt="0"/>
      <dgm:spPr/>
      <dgm:t>
        <a:bodyPr/>
        <a:lstStyle/>
        <a:p>
          <a:endParaRPr lang="de-CH"/>
        </a:p>
      </dgm:t>
    </dgm:pt>
    <dgm:pt modelId="{321873F5-12AA-4A38-9286-CB5550D9C0B0}" type="pres">
      <dgm:prSet presAssocID="{CEC31092-0A3A-4FD7-AC78-5E6FAA80206D}" presName="vertOne" presStyleCnt="0"/>
      <dgm:spPr/>
      <dgm:t>
        <a:bodyPr/>
        <a:lstStyle/>
        <a:p>
          <a:endParaRPr lang="de-CH"/>
        </a:p>
      </dgm:t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  <dgm:t>
        <a:bodyPr/>
        <a:lstStyle/>
        <a:p>
          <a:endParaRPr lang="de-CH"/>
        </a:p>
      </dgm:t>
    </dgm:pt>
    <dgm:pt modelId="{BE737D56-87D8-40DF-84F2-4B0C267994BF}" type="pres">
      <dgm:prSet presAssocID="{CEC31092-0A3A-4FD7-AC78-5E6FAA80206D}" presName="horzOne" presStyleCnt="0"/>
      <dgm:spPr/>
      <dgm:t>
        <a:bodyPr/>
        <a:lstStyle/>
        <a:p>
          <a:endParaRPr lang="de-CH"/>
        </a:p>
      </dgm:t>
    </dgm:pt>
    <dgm:pt modelId="{242F991F-4459-4E94-BC22-173BADF64D8B}" type="pres">
      <dgm:prSet presAssocID="{DD835A8F-E2A3-4299-9054-06F8F61788F3}" presName="vertTwo" presStyleCnt="0"/>
      <dgm:spPr/>
      <dgm:t>
        <a:bodyPr/>
        <a:lstStyle/>
        <a:p>
          <a:endParaRPr lang="de-CH"/>
        </a:p>
      </dgm:t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90E85333-D4FF-4D4D-8EEC-5B7BCEB0A2FD}" type="pres">
      <dgm:prSet presAssocID="{DD835A8F-E2A3-4299-9054-06F8F61788F3}" presName="horzTwo" presStyleCnt="0"/>
      <dgm:spPr/>
      <dgm:t>
        <a:bodyPr/>
        <a:lstStyle/>
        <a:p>
          <a:endParaRPr lang="de-CH"/>
        </a:p>
      </dgm:t>
    </dgm:pt>
    <dgm:pt modelId="{36B35524-1920-45F2-848C-9715C067A3E0}" type="pres">
      <dgm:prSet presAssocID="{2E45F80D-0BCC-4D8F-984E-F5CD5CDC1274}" presName="sibSpaceTwo" presStyleCnt="0"/>
      <dgm:spPr/>
      <dgm:t>
        <a:bodyPr/>
        <a:lstStyle/>
        <a:p>
          <a:endParaRPr lang="de-CH"/>
        </a:p>
      </dgm:t>
    </dgm:pt>
    <dgm:pt modelId="{8AB70D37-38A7-4973-8BE2-1C4A2B44D266}" type="pres">
      <dgm:prSet presAssocID="{923CBF10-ADFD-49AE-B44F-E72CD8008609}" presName="vertTwo" presStyleCnt="0"/>
      <dgm:spPr/>
      <dgm:t>
        <a:bodyPr/>
        <a:lstStyle/>
        <a:p>
          <a:endParaRPr lang="de-CH"/>
        </a:p>
      </dgm:t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9CFB096-8854-4F8D-85EE-E04F9FAF5157}" type="pres">
      <dgm:prSet presAssocID="{923CBF10-ADFD-49AE-B44F-E72CD8008609}" presName="horzTwo" presStyleCnt="0"/>
      <dgm:spPr/>
      <dgm:t>
        <a:bodyPr/>
        <a:lstStyle/>
        <a:p>
          <a:endParaRPr lang="de-CH"/>
        </a:p>
      </dgm:t>
    </dgm:pt>
  </dgm:ptLst>
  <dgm:cxnLst>
    <dgm:cxn modelId="{2DE62657-EA26-44FE-A02F-2A21038C6E84}" type="presOf" srcId="{0CE3FE92-5A79-4A59-A341-EEA6C6DD3A33}" destId="{4E030C7C-8A08-48E9-83FF-3D9537FD44A3}" srcOrd="0" destOrd="0" presId="urn:microsoft.com/office/officeart/2005/8/layout/hierarchy4"/>
    <dgm:cxn modelId="{134054E6-29AF-43EB-958F-3B87F75BB56C}" type="presOf" srcId="{7752FBDB-02A6-4D31-90CC-0E792832B747}" destId="{35448225-E4FF-4E61-9A3A-A69D3196232D}" srcOrd="0" destOrd="0" presId="urn:microsoft.com/office/officeart/2005/8/layout/hierarchy4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3B473AB2-FE7B-49B8-87A0-3261449455BB}" type="presOf" srcId="{C8B83519-5DF2-4DFF-AC39-C8A07E51E2A9}" destId="{60ADCF2D-0DA5-46C9-8A0B-98B44BEA01D9}" srcOrd="0" destOrd="0" presId="urn:microsoft.com/office/officeart/2005/8/layout/hierarchy4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BABF8269-3205-4D00-AB08-EBD75CF9B283}" type="presOf" srcId="{923CBF10-ADFD-49AE-B44F-E72CD8008609}" destId="{8F6997ED-A642-4652-A011-8469D7DD3C22}" srcOrd="0" destOrd="0" presId="urn:microsoft.com/office/officeart/2005/8/layout/hierarchy4"/>
    <dgm:cxn modelId="{A697D1B2-FAB9-49F3-8A61-8C7D1F3BEAA4}" type="presOf" srcId="{843E579D-EE78-4247-A53D-688CF79F7C1E}" destId="{13FBA5F4-125C-4A13-BC88-A829D1983D3B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A58B0581-D3F1-48AA-9D48-C3305F9ACFF1}" type="presOf" srcId="{C7E5ED8F-1ECB-426A-8B63-747B73B9F622}" destId="{6C1E5758-D8F6-40B9-A0FE-420C77A649EE}" srcOrd="0" destOrd="0" presId="urn:microsoft.com/office/officeart/2005/8/layout/hierarchy4"/>
    <dgm:cxn modelId="{ADE9FADE-D822-4706-B37E-6F739937456B}" type="presOf" srcId="{2BAE4A42-CF2F-43AC-9D64-CE1ED2AB7691}" destId="{1A319546-B7A4-424C-800F-4601B4F5A3DD}" srcOrd="0" destOrd="0" presId="urn:microsoft.com/office/officeart/2005/8/layout/hierarchy4"/>
    <dgm:cxn modelId="{A6AC9875-48C7-4E80-8F4E-F4DC9382FCC5}" type="presOf" srcId="{CEC31092-0A3A-4FD7-AC78-5E6FAA80206D}" destId="{3F3629E6-84A5-43D5-907A-636438A17F65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9AA698E5-35FA-4D8E-98DF-246E93F62C5A}" type="presOf" srcId="{CF2837C1-7BB2-42B7-8D28-B1A338D1FAE7}" destId="{DCF03155-B5B8-43FE-A318-C189653008CF}" srcOrd="0" destOrd="0" presId="urn:microsoft.com/office/officeart/2005/8/layout/hierarchy4"/>
    <dgm:cxn modelId="{DBD91EA5-7F62-4C08-8939-834755C950AD}" type="presOf" srcId="{A86D134C-A869-4094-9171-4330242ABAA1}" destId="{B88E974F-09A3-45B3-A278-783CB22DFD3E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FCFE5ED4-1963-4BFC-B328-FE8D5DC5744E}" type="presOf" srcId="{96F024B6-7716-40D3-BF61-7DB09BCDE745}" destId="{0F9A71FA-A50C-48FD-A2FC-DA21CBD1C351}" srcOrd="0" destOrd="0" presId="urn:microsoft.com/office/officeart/2005/8/layout/hierarchy4"/>
    <dgm:cxn modelId="{D0BEBFE2-D374-4EA0-B1C0-66976B04128F}" type="presOf" srcId="{DD835A8F-E2A3-4299-9054-06F8F61788F3}" destId="{A91456CE-803B-4BEB-9206-DC0EA576D5FA}" srcOrd="0" destOrd="0" presId="urn:microsoft.com/office/officeart/2005/8/layout/hierarchy4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16541073-8C62-4A45-B160-AA247510D118}" type="presParOf" srcId="{6C1E5758-D8F6-40B9-A0FE-420C77A649EE}" destId="{AD34ACE8-94E0-47D3-BD23-7DCF0678261F}" srcOrd="0" destOrd="0" presId="urn:microsoft.com/office/officeart/2005/8/layout/hierarchy4"/>
    <dgm:cxn modelId="{7499ED38-2E5A-4F89-B99D-6AD4C08AAA40}" type="presParOf" srcId="{AD34ACE8-94E0-47D3-BD23-7DCF0678261F}" destId="{13FBA5F4-125C-4A13-BC88-A829D1983D3B}" srcOrd="0" destOrd="0" presId="urn:microsoft.com/office/officeart/2005/8/layout/hierarchy4"/>
    <dgm:cxn modelId="{4DEEAC3C-9B1B-4728-B96E-2F034220EBAE}" type="presParOf" srcId="{AD34ACE8-94E0-47D3-BD23-7DCF0678261F}" destId="{EB08BA25-BD5F-4B86-AA37-9D1AD9965924}" srcOrd="1" destOrd="0" presId="urn:microsoft.com/office/officeart/2005/8/layout/hierarchy4"/>
    <dgm:cxn modelId="{4B044AE8-DEEF-40BD-ABB9-C2D93C7AF0A2}" type="presParOf" srcId="{AD34ACE8-94E0-47D3-BD23-7DCF0678261F}" destId="{11DF0D92-B58E-409A-BAAD-8CB75BE9FE50}" srcOrd="2" destOrd="0" presId="urn:microsoft.com/office/officeart/2005/8/layout/hierarchy4"/>
    <dgm:cxn modelId="{F2051F2A-21A0-4CC0-AB14-8E83FD1EAECC}" type="presParOf" srcId="{11DF0D92-B58E-409A-BAAD-8CB75BE9FE50}" destId="{2979BA53-6B62-40D4-96D0-BE9EF6324562}" srcOrd="0" destOrd="0" presId="urn:microsoft.com/office/officeart/2005/8/layout/hierarchy4"/>
    <dgm:cxn modelId="{74BEF8F9-5358-4C83-A4F3-234D9466B8EE}" type="presParOf" srcId="{2979BA53-6B62-40D4-96D0-BE9EF6324562}" destId="{DCF03155-B5B8-43FE-A318-C189653008CF}" srcOrd="0" destOrd="0" presId="urn:microsoft.com/office/officeart/2005/8/layout/hierarchy4"/>
    <dgm:cxn modelId="{EF93D62A-23F4-49A0-8E8E-403231720B5A}" type="presParOf" srcId="{2979BA53-6B62-40D4-96D0-BE9EF6324562}" destId="{3A306C67-58AB-442C-AA76-923227B2BCEE}" srcOrd="1" destOrd="0" presId="urn:microsoft.com/office/officeart/2005/8/layout/hierarchy4"/>
    <dgm:cxn modelId="{DB81A328-B926-48DE-ACDC-F79662C6F126}" type="presParOf" srcId="{11DF0D92-B58E-409A-BAAD-8CB75BE9FE50}" destId="{4AEFAA67-B540-4C79-865D-6957F1D8E547}" srcOrd="1" destOrd="0" presId="urn:microsoft.com/office/officeart/2005/8/layout/hierarchy4"/>
    <dgm:cxn modelId="{ADCE3488-EBBA-48DB-928C-0892C5937E73}" type="presParOf" srcId="{11DF0D92-B58E-409A-BAAD-8CB75BE9FE50}" destId="{EE59570A-C492-4398-A136-8C8D2FC8F5DC}" srcOrd="2" destOrd="0" presId="urn:microsoft.com/office/officeart/2005/8/layout/hierarchy4"/>
    <dgm:cxn modelId="{DE580434-FBEB-4F97-89BD-6E89A166EF03}" type="presParOf" srcId="{EE59570A-C492-4398-A136-8C8D2FC8F5DC}" destId="{B88E974F-09A3-45B3-A278-783CB22DFD3E}" srcOrd="0" destOrd="0" presId="urn:microsoft.com/office/officeart/2005/8/layout/hierarchy4"/>
    <dgm:cxn modelId="{064576A9-BC64-4531-B709-35B63D79A1F3}" type="presParOf" srcId="{EE59570A-C492-4398-A136-8C8D2FC8F5DC}" destId="{DF4EE8B4-3D57-4B6D-ACE9-A1AEBDC451A5}" srcOrd="1" destOrd="0" presId="urn:microsoft.com/office/officeart/2005/8/layout/hierarchy4"/>
    <dgm:cxn modelId="{B9E14B1F-957B-4152-AD51-28F8AAA60E63}" type="presParOf" srcId="{11DF0D92-B58E-409A-BAAD-8CB75BE9FE50}" destId="{244A3024-2EB1-4DD7-8FFA-0771299BC7AD}" srcOrd="3" destOrd="0" presId="urn:microsoft.com/office/officeart/2005/8/layout/hierarchy4"/>
    <dgm:cxn modelId="{B8E66ED9-9782-42FB-B659-8CE18CA00B7A}" type="presParOf" srcId="{11DF0D92-B58E-409A-BAAD-8CB75BE9FE50}" destId="{1EBB84EF-F26C-4949-BB50-A53ECBFA67BF}" srcOrd="4" destOrd="0" presId="urn:microsoft.com/office/officeart/2005/8/layout/hierarchy4"/>
    <dgm:cxn modelId="{6C3070F0-FC08-4D16-BCEE-4E2469B8C00A}" type="presParOf" srcId="{1EBB84EF-F26C-4949-BB50-A53ECBFA67BF}" destId="{0F9A71FA-A50C-48FD-A2FC-DA21CBD1C351}" srcOrd="0" destOrd="0" presId="urn:microsoft.com/office/officeart/2005/8/layout/hierarchy4"/>
    <dgm:cxn modelId="{E38B631C-3E1F-4C84-874C-AF97E6FAF961}" type="presParOf" srcId="{1EBB84EF-F26C-4949-BB50-A53ECBFA67BF}" destId="{F0D03E35-FBD4-4415-9653-DB4755650F1B}" srcOrd="1" destOrd="0" presId="urn:microsoft.com/office/officeart/2005/8/layout/hierarchy4"/>
    <dgm:cxn modelId="{85C643EA-9D72-4EA7-9083-C8CFAD3E5470}" type="presParOf" srcId="{6C1E5758-D8F6-40B9-A0FE-420C77A649EE}" destId="{01E0E242-43C9-44EE-A896-9EAD1E45CE91}" srcOrd="1" destOrd="0" presId="urn:microsoft.com/office/officeart/2005/8/layout/hierarchy4"/>
    <dgm:cxn modelId="{08F2D90F-1EFD-449B-83B7-30D4BB8AAA55}" type="presParOf" srcId="{6C1E5758-D8F6-40B9-A0FE-420C77A649EE}" destId="{B1DA1759-299E-442B-9061-75D25BC2269B}" srcOrd="2" destOrd="0" presId="urn:microsoft.com/office/officeart/2005/8/layout/hierarchy4"/>
    <dgm:cxn modelId="{0C3ED5D2-B44F-4FFD-A021-35CE20C124F1}" type="presParOf" srcId="{B1DA1759-299E-442B-9061-75D25BC2269B}" destId="{1A319546-B7A4-424C-800F-4601B4F5A3DD}" srcOrd="0" destOrd="0" presId="urn:microsoft.com/office/officeart/2005/8/layout/hierarchy4"/>
    <dgm:cxn modelId="{96789C2A-5893-4738-8B4B-834F05081804}" type="presParOf" srcId="{B1DA1759-299E-442B-9061-75D25BC2269B}" destId="{4B6C6A88-5398-4286-AD29-D8BB803874A3}" srcOrd="1" destOrd="0" presId="urn:microsoft.com/office/officeart/2005/8/layout/hierarchy4"/>
    <dgm:cxn modelId="{A285613B-93F6-4E4E-897E-EFCDB5CF6FE1}" type="presParOf" srcId="{B1DA1759-299E-442B-9061-75D25BC2269B}" destId="{DCD6AF6C-DCC3-4534-B09E-F74D253FA112}" srcOrd="2" destOrd="0" presId="urn:microsoft.com/office/officeart/2005/8/layout/hierarchy4"/>
    <dgm:cxn modelId="{C4243B25-2625-4873-AD88-1C0E7C99C7C6}" type="presParOf" srcId="{DCD6AF6C-DCC3-4534-B09E-F74D253FA112}" destId="{882C2832-2227-4970-90A5-7AEBECCEB83B}" srcOrd="0" destOrd="0" presId="urn:microsoft.com/office/officeart/2005/8/layout/hierarchy4"/>
    <dgm:cxn modelId="{09671C0D-29FC-402D-B8B9-DBDA4642D524}" type="presParOf" srcId="{882C2832-2227-4970-90A5-7AEBECCEB83B}" destId="{60ADCF2D-0DA5-46C9-8A0B-98B44BEA01D9}" srcOrd="0" destOrd="0" presId="urn:microsoft.com/office/officeart/2005/8/layout/hierarchy4"/>
    <dgm:cxn modelId="{107AB880-5CC6-40CF-A72F-E347B09329F5}" type="presParOf" srcId="{882C2832-2227-4970-90A5-7AEBECCEB83B}" destId="{6BE43725-3C43-458D-BC27-8362940CBA14}" srcOrd="1" destOrd="0" presId="urn:microsoft.com/office/officeart/2005/8/layout/hierarchy4"/>
    <dgm:cxn modelId="{B88FCC30-6326-4FC4-83ED-BFF89A44B8B7}" type="presParOf" srcId="{DCD6AF6C-DCC3-4534-B09E-F74D253FA112}" destId="{17079938-0A4A-4FC0-A156-966CEAC2FDCE}" srcOrd="1" destOrd="0" presId="urn:microsoft.com/office/officeart/2005/8/layout/hierarchy4"/>
    <dgm:cxn modelId="{AEA7E16B-7008-4D9C-AB5F-2E94C7773C08}" type="presParOf" srcId="{DCD6AF6C-DCC3-4534-B09E-F74D253FA112}" destId="{72546AA2-BD9C-434F-9C11-31C33C5AED89}" srcOrd="2" destOrd="0" presId="urn:microsoft.com/office/officeart/2005/8/layout/hierarchy4"/>
    <dgm:cxn modelId="{5C58605F-7744-4F6D-AEF0-F30A91500BF1}" type="presParOf" srcId="{72546AA2-BD9C-434F-9C11-31C33C5AED89}" destId="{4E030C7C-8A08-48E9-83FF-3D9537FD44A3}" srcOrd="0" destOrd="0" presId="urn:microsoft.com/office/officeart/2005/8/layout/hierarchy4"/>
    <dgm:cxn modelId="{81F8CA5C-4C72-4EBA-8644-B8BF54EEFAC9}" type="presParOf" srcId="{72546AA2-BD9C-434F-9C11-31C33C5AED89}" destId="{DC84F28A-A1F6-4ADF-A9C7-C0ED50A39A21}" srcOrd="1" destOrd="0" presId="urn:microsoft.com/office/officeart/2005/8/layout/hierarchy4"/>
    <dgm:cxn modelId="{E6B7DDB2-F441-496C-88F0-B5A9E688291F}" type="presParOf" srcId="{DCD6AF6C-DCC3-4534-B09E-F74D253FA112}" destId="{27752F1F-EBD2-432E-89D5-EE41A1FE00C4}" srcOrd="3" destOrd="0" presId="urn:microsoft.com/office/officeart/2005/8/layout/hierarchy4"/>
    <dgm:cxn modelId="{F99A5D39-8505-471A-A094-8BFE9B5C440A}" type="presParOf" srcId="{DCD6AF6C-DCC3-4534-B09E-F74D253FA112}" destId="{DAAFF70C-C223-478A-AF7E-C1A201012B73}" srcOrd="4" destOrd="0" presId="urn:microsoft.com/office/officeart/2005/8/layout/hierarchy4"/>
    <dgm:cxn modelId="{93757E35-8689-4E1B-A565-F1AEB1DDDB10}" type="presParOf" srcId="{DAAFF70C-C223-478A-AF7E-C1A201012B73}" destId="{35448225-E4FF-4E61-9A3A-A69D3196232D}" srcOrd="0" destOrd="0" presId="urn:microsoft.com/office/officeart/2005/8/layout/hierarchy4"/>
    <dgm:cxn modelId="{3581D09C-DB8F-43F4-B2DD-507BA66677D2}" type="presParOf" srcId="{DAAFF70C-C223-478A-AF7E-C1A201012B73}" destId="{EB874B00-7148-4B0D-9F07-47103E8AB2AA}" srcOrd="1" destOrd="0" presId="urn:microsoft.com/office/officeart/2005/8/layout/hierarchy4"/>
    <dgm:cxn modelId="{35916299-1B11-4CC6-BA2A-F1129F8BF472}" type="presParOf" srcId="{6C1E5758-D8F6-40B9-A0FE-420C77A649EE}" destId="{6CED27F2-05BB-46EA-8587-2BEAC67ED906}" srcOrd="3" destOrd="0" presId="urn:microsoft.com/office/officeart/2005/8/layout/hierarchy4"/>
    <dgm:cxn modelId="{F06B34C5-8AB0-4408-9EDF-072DAE578E91}" type="presParOf" srcId="{6C1E5758-D8F6-40B9-A0FE-420C77A649EE}" destId="{321873F5-12AA-4A38-9286-CB5550D9C0B0}" srcOrd="4" destOrd="0" presId="urn:microsoft.com/office/officeart/2005/8/layout/hierarchy4"/>
    <dgm:cxn modelId="{BE66D6AD-DCD7-487D-AE63-0C6655D0E428}" type="presParOf" srcId="{321873F5-12AA-4A38-9286-CB5550D9C0B0}" destId="{3F3629E6-84A5-43D5-907A-636438A17F65}" srcOrd="0" destOrd="0" presId="urn:microsoft.com/office/officeart/2005/8/layout/hierarchy4"/>
    <dgm:cxn modelId="{F15B852E-FB43-45B3-AFA7-4D5830AC61A5}" type="presParOf" srcId="{321873F5-12AA-4A38-9286-CB5550D9C0B0}" destId="{5A3BB3EE-2376-4C0B-9818-A8E3C9FD784D}" srcOrd="1" destOrd="0" presId="urn:microsoft.com/office/officeart/2005/8/layout/hierarchy4"/>
    <dgm:cxn modelId="{099DA6D6-1638-4D72-98C2-EDF739FF8191}" type="presParOf" srcId="{321873F5-12AA-4A38-9286-CB5550D9C0B0}" destId="{BE737D56-87D8-40DF-84F2-4B0C267994BF}" srcOrd="2" destOrd="0" presId="urn:microsoft.com/office/officeart/2005/8/layout/hierarchy4"/>
    <dgm:cxn modelId="{81871746-A162-4016-899D-C3E17E2C9E7A}" type="presParOf" srcId="{BE737D56-87D8-40DF-84F2-4B0C267994BF}" destId="{242F991F-4459-4E94-BC22-173BADF64D8B}" srcOrd="0" destOrd="0" presId="urn:microsoft.com/office/officeart/2005/8/layout/hierarchy4"/>
    <dgm:cxn modelId="{C83487E3-5355-4ACE-9979-C5D2C22BD97A}" type="presParOf" srcId="{242F991F-4459-4E94-BC22-173BADF64D8B}" destId="{A91456CE-803B-4BEB-9206-DC0EA576D5FA}" srcOrd="0" destOrd="0" presId="urn:microsoft.com/office/officeart/2005/8/layout/hierarchy4"/>
    <dgm:cxn modelId="{F0D50AE9-1DF7-4064-8202-4C16362F4254}" type="presParOf" srcId="{242F991F-4459-4E94-BC22-173BADF64D8B}" destId="{90E85333-D4FF-4D4D-8EEC-5B7BCEB0A2FD}" srcOrd="1" destOrd="0" presId="urn:microsoft.com/office/officeart/2005/8/layout/hierarchy4"/>
    <dgm:cxn modelId="{41D78F70-060E-4DAF-9250-EF63E8968C55}" type="presParOf" srcId="{BE737D56-87D8-40DF-84F2-4B0C267994BF}" destId="{36B35524-1920-45F2-848C-9715C067A3E0}" srcOrd="1" destOrd="0" presId="urn:microsoft.com/office/officeart/2005/8/layout/hierarchy4"/>
    <dgm:cxn modelId="{4DD94027-325D-4129-B065-A7E07CE21BB7}" type="presParOf" srcId="{BE737D56-87D8-40DF-84F2-4B0C267994BF}" destId="{8AB70D37-38A7-4973-8BE2-1C4A2B44D266}" srcOrd="2" destOrd="0" presId="urn:microsoft.com/office/officeart/2005/8/layout/hierarchy4"/>
    <dgm:cxn modelId="{10574CD8-F837-440A-AEB0-296F340F40DB}" type="presParOf" srcId="{8AB70D37-38A7-4973-8BE2-1C4A2B44D266}" destId="{8F6997ED-A642-4652-A011-8469D7DD3C22}" srcOrd="0" destOrd="0" presId="urn:microsoft.com/office/officeart/2005/8/layout/hierarchy4"/>
    <dgm:cxn modelId="{DDDC7C96-2E47-41F0-892F-BCEF0FB96E76}" type="presParOf" srcId="{8AB70D37-38A7-4973-8BE2-1C4A2B44D266}" destId="{39CFB096-8854-4F8D-85EE-E04F9FAF515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2B1458BF-2541-4CB2-8A37-3863975D0D6C}">
      <dgm:prSet phldrT="[Text]" custT="1"/>
      <dgm:spPr/>
      <dgm:t>
        <a:bodyPr/>
        <a:lstStyle/>
        <a:p>
          <a:r>
            <a:rPr lang="de-CH" sz="1100" dirty="0" smtClean="0"/>
            <a:t>XDStudio</a:t>
          </a:r>
          <a:endParaRPr lang="de-CH" sz="1100" dirty="0"/>
        </a:p>
      </dgm:t>
    </dgm:pt>
    <dgm:pt modelId="{F52A35AD-DACD-4BB0-B63E-C47977A34178}" type="parTrans" cxnId="{080D22DC-EEB2-42C5-9202-CC60AC32D6E9}">
      <dgm:prSet/>
      <dgm:spPr/>
      <dgm:t>
        <a:bodyPr/>
        <a:lstStyle/>
        <a:p>
          <a:endParaRPr lang="de-CH"/>
        </a:p>
      </dgm:t>
    </dgm:pt>
    <dgm:pt modelId="{1A3D1679-6EEC-4AA1-BE30-E9EB2EC02096}" type="sibTrans" cxnId="{080D22DC-EEB2-42C5-9202-CC60AC32D6E9}">
      <dgm:prSet/>
      <dgm:spPr/>
      <dgm:t>
        <a:bodyPr/>
        <a:lstStyle/>
        <a:p>
          <a:endParaRPr lang="de-CH"/>
        </a:p>
      </dgm:t>
    </dgm:pt>
    <dgm:pt modelId="{4B8443C7-C7C5-4823-B2AC-9EFADE71A304}">
      <dgm:prSet phldrT="[Text]" custT="1"/>
      <dgm:spPr/>
      <dgm:t>
        <a:bodyPr/>
        <a:lstStyle/>
        <a:p>
          <a:r>
            <a:rPr lang="de-CH" sz="1100" dirty="0" smtClean="0"/>
            <a:t>XD-MVC</a:t>
          </a:r>
          <a:endParaRPr lang="de-CH" sz="1100" dirty="0"/>
        </a:p>
      </dgm:t>
    </dgm:pt>
    <dgm:pt modelId="{1BBFACEF-8D82-4F30-8B60-2FF3B3B56437}" type="parTrans" cxnId="{AA7FB695-3FF1-444D-95F6-311DA643D4C4}">
      <dgm:prSet/>
      <dgm:spPr/>
      <dgm:t>
        <a:bodyPr/>
        <a:lstStyle/>
        <a:p>
          <a:endParaRPr lang="de-CH"/>
        </a:p>
      </dgm:t>
    </dgm:pt>
    <dgm:pt modelId="{0A583136-7DDD-42AC-86C2-321C626F9CF6}" type="sibTrans" cxnId="{AA7FB695-3FF1-444D-95F6-311DA643D4C4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ED6A6491-C937-4C3C-9008-93327FFDEEBA}" type="pres">
      <dgm:prSet presAssocID="{2B1458BF-2541-4CB2-8A37-3863975D0D6C}" presName="vertOne" presStyleCnt="0"/>
      <dgm:spPr/>
      <dgm:t>
        <a:bodyPr/>
        <a:lstStyle/>
        <a:p>
          <a:endParaRPr lang="de-CH"/>
        </a:p>
      </dgm:t>
    </dgm:pt>
    <dgm:pt modelId="{64404765-F824-4D9A-9565-0B33B89EBAD9}" type="pres">
      <dgm:prSet presAssocID="{2B1458BF-2541-4CB2-8A37-3863975D0D6C}" presName="txOne" presStyleLbl="node0" presStyleIdx="0" presStyleCnt="2" custScaleX="98451" custScaleY="96219" custLinFactNeighborX="26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780F8E6-5D89-4E8F-B186-DDC92F879DF9}" type="pres">
      <dgm:prSet presAssocID="{2B1458BF-2541-4CB2-8A37-3863975D0D6C}" presName="horzOne" presStyleCnt="0"/>
      <dgm:spPr/>
      <dgm:t>
        <a:bodyPr/>
        <a:lstStyle/>
        <a:p>
          <a:endParaRPr lang="de-CH"/>
        </a:p>
      </dgm:t>
    </dgm:pt>
    <dgm:pt modelId="{128CC390-C286-45B8-A012-2E3F60FDAC8C}" type="pres">
      <dgm:prSet presAssocID="{1A3D1679-6EEC-4AA1-BE30-E9EB2EC02096}" presName="sibSpaceOne" presStyleCnt="0"/>
      <dgm:spPr/>
      <dgm:t>
        <a:bodyPr/>
        <a:lstStyle/>
        <a:p>
          <a:endParaRPr lang="de-CH"/>
        </a:p>
      </dgm:t>
    </dgm:pt>
    <dgm:pt modelId="{00762D36-F58A-4F2E-8BF2-6CD402B76E41}" type="pres">
      <dgm:prSet presAssocID="{4B8443C7-C7C5-4823-B2AC-9EFADE71A304}" presName="vertOne" presStyleCnt="0"/>
      <dgm:spPr/>
      <dgm:t>
        <a:bodyPr/>
        <a:lstStyle/>
        <a:p>
          <a:endParaRPr lang="de-CH"/>
        </a:p>
      </dgm:t>
    </dgm:pt>
    <dgm:pt modelId="{93F7C839-888A-441F-8750-80C6E8A1CAE1}" type="pres">
      <dgm:prSet presAssocID="{4B8443C7-C7C5-4823-B2AC-9EFADE71A304}" presName="txOne" presStyleLbl="node0" presStyleIdx="1" presStyleCnt="2" custScaleY="96219" custLinFactNeighborX="-8104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B1AB59A-BD17-4C65-B56E-E1140E7DC2E0}" type="pres">
      <dgm:prSet presAssocID="{4B8443C7-C7C5-4823-B2AC-9EFADE71A304}" presName="horzOne" presStyleCnt="0"/>
      <dgm:spPr/>
      <dgm:t>
        <a:bodyPr/>
        <a:lstStyle/>
        <a:p>
          <a:endParaRPr lang="de-CH"/>
        </a:p>
      </dgm:t>
    </dgm:pt>
  </dgm:ptLst>
  <dgm:cxnLst>
    <dgm:cxn modelId="{BF5CAD75-1338-4139-87F6-5C40E81EE1A9}" type="presOf" srcId="{4B8443C7-C7C5-4823-B2AC-9EFADE71A304}" destId="{93F7C839-888A-441F-8750-80C6E8A1CAE1}" srcOrd="0" destOrd="0" presId="urn:microsoft.com/office/officeart/2005/8/layout/hierarchy4"/>
    <dgm:cxn modelId="{550D3C1C-87FB-4260-90B5-C8A498A85B22}" type="presOf" srcId="{C7E5ED8F-1ECB-426A-8B63-747B73B9F622}" destId="{6C1E5758-D8F6-40B9-A0FE-420C77A649EE}" srcOrd="0" destOrd="0" presId="urn:microsoft.com/office/officeart/2005/8/layout/hierarchy4"/>
    <dgm:cxn modelId="{080D22DC-EEB2-42C5-9202-CC60AC32D6E9}" srcId="{C7E5ED8F-1ECB-426A-8B63-747B73B9F622}" destId="{2B1458BF-2541-4CB2-8A37-3863975D0D6C}" srcOrd="0" destOrd="0" parTransId="{F52A35AD-DACD-4BB0-B63E-C47977A34178}" sibTransId="{1A3D1679-6EEC-4AA1-BE30-E9EB2EC02096}"/>
    <dgm:cxn modelId="{AA7FB695-3FF1-444D-95F6-311DA643D4C4}" srcId="{C7E5ED8F-1ECB-426A-8B63-747B73B9F622}" destId="{4B8443C7-C7C5-4823-B2AC-9EFADE71A304}" srcOrd="1" destOrd="0" parTransId="{1BBFACEF-8D82-4F30-8B60-2FF3B3B56437}" sibTransId="{0A583136-7DDD-42AC-86C2-321C626F9CF6}"/>
    <dgm:cxn modelId="{6165B9D9-3DB9-49A9-9B30-878434A66654}" type="presOf" srcId="{2B1458BF-2541-4CB2-8A37-3863975D0D6C}" destId="{64404765-F824-4D9A-9565-0B33B89EBAD9}" srcOrd="0" destOrd="0" presId="urn:microsoft.com/office/officeart/2005/8/layout/hierarchy4"/>
    <dgm:cxn modelId="{B1CF79A2-EA2F-421A-A0F8-5A8F101A98C1}" type="presParOf" srcId="{6C1E5758-D8F6-40B9-A0FE-420C77A649EE}" destId="{ED6A6491-C937-4C3C-9008-93327FFDEEBA}" srcOrd="0" destOrd="0" presId="urn:microsoft.com/office/officeart/2005/8/layout/hierarchy4"/>
    <dgm:cxn modelId="{E9E28A85-4438-465E-8836-2FE97B62C678}" type="presParOf" srcId="{ED6A6491-C937-4C3C-9008-93327FFDEEBA}" destId="{64404765-F824-4D9A-9565-0B33B89EBAD9}" srcOrd="0" destOrd="0" presId="urn:microsoft.com/office/officeart/2005/8/layout/hierarchy4"/>
    <dgm:cxn modelId="{D12AEB0B-FCB4-4264-8676-411E7AA7C498}" type="presParOf" srcId="{ED6A6491-C937-4C3C-9008-93327FFDEEBA}" destId="{E780F8E6-5D89-4E8F-B186-DDC92F879DF9}" srcOrd="1" destOrd="0" presId="urn:microsoft.com/office/officeart/2005/8/layout/hierarchy4"/>
    <dgm:cxn modelId="{B23E081D-3021-4878-977C-E642AA76CD20}" type="presParOf" srcId="{6C1E5758-D8F6-40B9-A0FE-420C77A649EE}" destId="{128CC390-C286-45B8-A012-2E3F60FDAC8C}" srcOrd="1" destOrd="0" presId="urn:microsoft.com/office/officeart/2005/8/layout/hierarchy4"/>
    <dgm:cxn modelId="{E134F35D-43A7-474F-8E6F-F60580C9B4D4}" type="presParOf" srcId="{6C1E5758-D8F6-40B9-A0FE-420C77A649EE}" destId="{00762D36-F58A-4F2E-8BF2-6CD402B76E41}" srcOrd="2" destOrd="0" presId="urn:microsoft.com/office/officeart/2005/8/layout/hierarchy4"/>
    <dgm:cxn modelId="{8E8DDEA2-5C9D-4B0F-8633-AA816003CD28}" type="presParOf" srcId="{00762D36-F58A-4F2E-8BF2-6CD402B76E41}" destId="{93F7C839-888A-441F-8750-80C6E8A1CAE1}" srcOrd="0" destOrd="0" presId="urn:microsoft.com/office/officeart/2005/8/layout/hierarchy4"/>
    <dgm:cxn modelId="{827324A1-8373-4330-9F63-EE60F4918037}" type="presParOf" srcId="{00762D36-F58A-4F2E-8BF2-6CD402B76E41}" destId="{2B1AB59A-BD17-4C65-B56E-E1140E7DC2E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15F1B905-62E1-42BD-AEF0-A21E14340254}">
      <dgm:prSet phldrT="[Text]" custT="1"/>
      <dgm:spPr/>
      <dgm:t>
        <a:bodyPr/>
        <a:lstStyle/>
        <a:p>
          <a:r>
            <a:rPr lang="de-CH" sz="1100" dirty="0" smtClean="0"/>
            <a:t>BrowserStack</a:t>
          </a:r>
          <a:endParaRPr lang="de-CH" sz="1100" dirty="0"/>
        </a:p>
      </dgm:t>
    </dgm:pt>
    <dgm:pt modelId="{9494E366-A9F9-4659-A1D0-47C18B5DF845}" type="parTrans" cxnId="{3ADB1BBB-0A67-41BE-909F-91B6B49BD9CD}">
      <dgm:prSet/>
      <dgm:spPr/>
      <dgm:t>
        <a:bodyPr/>
        <a:lstStyle/>
        <a:p>
          <a:endParaRPr lang="de-CH"/>
        </a:p>
      </dgm:t>
    </dgm:pt>
    <dgm:pt modelId="{C8F7157F-9DB1-4F50-85DA-C085E1224D06}" type="sibTrans" cxnId="{3ADB1BBB-0A67-41BE-909F-91B6B49BD9CD}">
      <dgm:prSet/>
      <dgm:spPr/>
      <dgm:t>
        <a:bodyPr/>
        <a:lstStyle/>
        <a:p>
          <a:endParaRPr lang="de-CH"/>
        </a:p>
      </dgm:t>
    </dgm:pt>
    <dgm:pt modelId="{2773CE3F-9B08-4EA1-B74A-8D53E69EB700}">
      <dgm:prSet phldrT="[Text]" custT="1"/>
      <dgm:spPr/>
      <dgm:t>
        <a:bodyPr/>
        <a:lstStyle/>
        <a:p>
          <a:r>
            <a:rPr lang="de-CH" sz="1100" dirty="0" smtClean="0"/>
            <a:t>BrowserSync</a:t>
          </a:r>
          <a:endParaRPr lang="de-CH" sz="1100" dirty="0"/>
        </a:p>
      </dgm:t>
    </dgm:pt>
    <dgm:pt modelId="{A18022BA-0A6E-467B-8825-3B62C3169DA0}" type="parTrans" cxnId="{C75160C9-9D7A-45C3-A622-9AE942DE654B}">
      <dgm:prSet/>
      <dgm:spPr/>
      <dgm:t>
        <a:bodyPr/>
        <a:lstStyle/>
        <a:p>
          <a:endParaRPr lang="de-CH"/>
        </a:p>
      </dgm:t>
    </dgm:pt>
    <dgm:pt modelId="{32F7CD1C-0460-4334-94EC-1938243B7EF0}" type="sibTrans" cxnId="{C75160C9-9D7A-45C3-A622-9AE942DE654B}">
      <dgm:prSet/>
      <dgm:spPr/>
      <dgm:t>
        <a:bodyPr/>
        <a:lstStyle/>
        <a:p>
          <a:endParaRPr lang="de-CH"/>
        </a:p>
      </dgm:t>
    </dgm:pt>
    <dgm:pt modelId="{0C5A982B-C664-4E30-B034-9A6A8E7EC0D0}">
      <dgm:prSet phldrT="[Text]" custT="1"/>
      <dgm:spPr/>
      <dgm:t>
        <a:bodyPr/>
        <a:lstStyle/>
        <a:p>
          <a:r>
            <a:rPr lang="de-CH" sz="1100" dirty="0" smtClean="0"/>
            <a:t>Chrome Device Mode</a:t>
          </a:r>
          <a:endParaRPr lang="de-CH" sz="1100" dirty="0"/>
        </a:p>
      </dgm:t>
    </dgm:pt>
    <dgm:pt modelId="{29579EB4-6DA2-4437-B1D2-218BA79C2755}" type="parTrans" cxnId="{013913B4-7635-4066-86D8-DE99715AE856}">
      <dgm:prSet/>
      <dgm:spPr/>
      <dgm:t>
        <a:bodyPr/>
        <a:lstStyle/>
        <a:p>
          <a:endParaRPr lang="de-CH"/>
        </a:p>
      </dgm:t>
    </dgm:pt>
    <dgm:pt modelId="{4348C2D5-064F-4831-B59E-DBB8041E8BCF}" type="sibTrans" cxnId="{013913B4-7635-4066-86D8-DE99715AE856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E5B53BDA-AE0B-4318-BD6E-117868B2D280}" type="pres">
      <dgm:prSet presAssocID="{15F1B905-62E1-42BD-AEF0-A21E14340254}" presName="vertOne" presStyleCnt="0"/>
      <dgm:spPr/>
      <dgm:t>
        <a:bodyPr/>
        <a:lstStyle/>
        <a:p>
          <a:endParaRPr lang="de-CH"/>
        </a:p>
      </dgm:t>
    </dgm:pt>
    <dgm:pt modelId="{A0A2E752-9F82-4004-96F7-3D03060EA5A2}" type="pres">
      <dgm:prSet presAssocID="{15F1B905-62E1-42BD-AEF0-A21E14340254}" presName="txOne" presStyleLbl="node0" presStyleIdx="0" presStyleCnt="3" custScaleY="96219" custLinFactNeighborX="76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0EE028C3-9AF0-4B63-9779-5F317CB50F25}" type="pres">
      <dgm:prSet presAssocID="{15F1B905-62E1-42BD-AEF0-A21E14340254}" presName="horzOne" presStyleCnt="0"/>
      <dgm:spPr/>
      <dgm:t>
        <a:bodyPr/>
        <a:lstStyle/>
        <a:p>
          <a:endParaRPr lang="de-CH"/>
        </a:p>
      </dgm:t>
    </dgm:pt>
    <dgm:pt modelId="{4C60569C-8743-470E-8C45-9CEDDEDFE6F6}" type="pres">
      <dgm:prSet presAssocID="{C8F7157F-9DB1-4F50-85DA-C085E1224D06}" presName="sibSpaceOne" presStyleCnt="0"/>
      <dgm:spPr/>
      <dgm:t>
        <a:bodyPr/>
        <a:lstStyle/>
        <a:p>
          <a:endParaRPr lang="de-CH"/>
        </a:p>
      </dgm:t>
    </dgm:pt>
    <dgm:pt modelId="{71996851-56EF-45EC-8453-BC901563E5EB}" type="pres">
      <dgm:prSet presAssocID="{2773CE3F-9B08-4EA1-B74A-8D53E69EB700}" presName="vertOne" presStyleCnt="0"/>
      <dgm:spPr/>
      <dgm:t>
        <a:bodyPr/>
        <a:lstStyle/>
        <a:p>
          <a:endParaRPr lang="de-CH"/>
        </a:p>
      </dgm:t>
    </dgm:pt>
    <dgm:pt modelId="{FC60F7C7-4633-4CD2-A5E9-9FC9C3376254}" type="pres">
      <dgm:prSet presAssocID="{2773CE3F-9B08-4EA1-B74A-8D53E69EB700}" presName="txOne" presStyleLbl="node0" presStyleIdx="1" presStyleCnt="3" custScaleY="96219" custLinFactNeighborX="-8272" custLinFactNeighborY="1442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D0AD3D4-6E85-47A0-81F5-9C1B13AE378F}" type="pres">
      <dgm:prSet presAssocID="{2773CE3F-9B08-4EA1-B74A-8D53E69EB700}" presName="horzOne" presStyleCnt="0"/>
      <dgm:spPr/>
      <dgm:t>
        <a:bodyPr/>
        <a:lstStyle/>
        <a:p>
          <a:endParaRPr lang="de-CH"/>
        </a:p>
      </dgm:t>
    </dgm:pt>
    <dgm:pt modelId="{C81294CA-4B94-4B4B-8A6B-BE01917D74B1}" type="pres">
      <dgm:prSet presAssocID="{32F7CD1C-0460-4334-94EC-1938243B7EF0}" presName="sibSpaceOne" presStyleCnt="0"/>
      <dgm:spPr/>
      <dgm:t>
        <a:bodyPr/>
        <a:lstStyle/>
        <a:p>
          <a:endParaRPr lang="de-CH"/>
        </a:p>
      </dgm:t>
    </dgm:pt>
    <dgm:pt modelId="{C38F87E4-1342-4CBD-9F1D-FB17B25F1E93}" type="pres">
      <dgm:prSet presAssocID="{0C5A982B-C664-4E30-B034-9A6A8E7EC0D0}" presName="vertOne" presStyleCnt="0"/>
      <dgm:spPr/>
      <dgm:t>
        <a:bodyPr/>
        <a:lstStyle/>
        <a:p>
          <a:endParaRPr lang="de-CH"/>
        </a:p>
      </dgm:t>
    </dgm:pt>
    <dgm:pt modelId="{20C0D071-DE9B-4F5F-8303-EEDF488B5EB0}" type="pres">
      <dgm:prSet presAssocID="{0C5A982B-C664-4E30-B034-9A6A8E7EC0D0}" presName="txOne" presStyleLbl="node0" presStyleIdx="2" presStyleCnt="3" custScaleY="96219" custLinFactNeighborX="-1662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1DBA29A9-422C-45E6-A8BD-10E7B6924015}" type="pres">
      <dgm:prSet presAssocID="{0C5A982B-C664-4E30-B034-9A6A8E7EC0D0}" presName="horzOne" presStyleCnt="0"/>
      <dgm:spPr/>
      <dgm:t>
        <a:bodyPr/>
        <a:lstStyle/>
        <a:p>
          <a:endParaRPr lang="de-CH"/>
        </a:p>
      </dgm:t>
    </dgm:pt>
  </dgm:ptLst>
  <dgm:cxnLst>
    <dgm:cxn modelId="{7F890D44-8C7F-43F2-87FD-3F5346668BFB}" type="presOf" srcId="{C7E5ED8F-1ECB-426A-8B63-747B73B9F622}" destId="{6C1E5758-D8F6-40B9-A0FE-420C77A649EE}" srcOrd="0" destOrd="0" presId="urn:microsoft.com/office/officeart/2005/8/layout/hierarchy4"/>
    <dgm:cxn modelId="{36B9B135-C4B2-4282-A428-5A8229EB8660}" type="presOf" srcId="{2773CE3F-9B08-4EA1-B74A-8D53E69EB700}" destId="{FC60F7C7-4633-4CD2-A5E9-9FC9C3376254}" srcOrd="0" destOrd="0" presId="urn:microsoft.com/office/officeart/2005/8/layout/hierarchy4"/>
    <dgm:cxn modelId="{01831811-8763-44CC-BE0C-BDABF59F9BE5}" type="presOf" srcId="{0C5A982B-C664-4E30-B034-9A6A8E7EC0D0}" destId="{20C0D071-DE9B-4F5F-8303-EEDF488B5EB0}" srcOrd="0" destOrd="0" presId="urn:microsoft.com/office/officeart/2005/8/layout/hierarchy4"/>
    <dgm:cxn modelId="{013913B4-7635-4066-86D8-DE99715AE856}" srcId="{C7E5ED8F-1ECB-426A-8B63-747B73B9F622}" destId="{0C5A982B-C664-4E30-B034-9A6A8E7EC0D0}" srcOrd="2" destOrd="0" parTransId="{29579EB4-6DA2-4437-B1D2-218BA79C2755}" sibTransId="{4348C2D5-064F-4831-B59E-DBB8041E8BCF}"/>
    <dgm:cxn modelId="{3ADB1BBB-0A67-41BE-909F-91B6B49BD9CD}" srcId="{C7E5ED8F-1ECB-426A-8B63-747B73B9F622}" destId="{15F1B905-62E1-42BD-AEF0-A21E14340254}" srcOrd="0" destOrd="0" parTransId="{9494E366-A9F9-4659-A1D0-47C18B5DF845}" sibTransId="{C8F7157F-9DB1-4F50-85DA-C085E1224D06}"/>
    <dgm:cxn modelId="{C75160C9-9D7A-45C3-A622-9AE942DE654B}" srcId="{C7E5ED8F-1ECB-426A-8B63-747B73B9F622}" destId="{2773CE3F-9B08-4EA1-B74A-8D53E69EB700}" srcOrd="1" destOrd="0" parTransId="{A18022BA-0A6E-467B-8825-3B62C3169DA0}" sibTransId="{32F7CD1C-0460-4334-94EC-1938243B7EF0}"/>
    <dgm:cxn modelId="{FE3854A4-AAD4-43DA-8A58-03E1C221FC2E}" type="presOf" srcId="{15F1B905-62E1-42BD-AEF0-A21E14340254}" destId="{A0A2E752-9F82-4004-96F7-3D03060EA5A2}" srcOrd="0" destOrd="0" presId="urn:microsoft.com/office/officeart/2005/8/layout/hierarchy4"/>
    <dgm:cxn modelId="{27DBD88B-E40C-4450-B6B7-BA8D9688A209}" type="presParOf" srcId="{6C1E5758-D8F6-40B9-A0FE-420C77A649EE}" destId="{E5B53BDA-AE0B-4318-BD6E-117868B2D280}" srcOrd="0" destOrd="0" presId="urn:microsoft.com/office/officeart/2005/8/layout/hierarchy4"/>
    <dgm:cxn modelId="{4E336F64-CA12-4025-8563-55B6B3DFFBB1}" type="presParOf" srcId="{E5B53BDA-AE0B-4318-BD6E-117868B2D280}" destId="{A0A2E752-9F82-4004-96F7-3D03060EA5A2}" srcOrd="0" destOrd="0" presId="urn:microsoft.com/office/officeart/2005/8/layout/hierarchy4"/>
    <dgm:cxn modelId="{97DCE13C-29C3-4996-B3E2-2E29AD1DD44A}" type="presParOf" srcId="{E5B53BDA-AE0B-4318-BD6E-117868B2D280}" destId="{0EE028C3-9AF0-4B63-9779-5F317CB50F25}" srcOrd="1" destOrd="0" presId="urn:microsoft.com/office/officeart/2005/8/layout/hierarchy4"/>
    <dgm:cxn modelId="{CBD5E576-73C0-4D51-9585-4AEF200B2BAD}" type="presParOf" srcId="{6C1E5758-D8F6-40B9-A0FE-420C77A649EE}" destId="{4C60569C-8743-470E-8C45-9CEDDEDFE6F6}" srcOrd="1" destOrd="0" presId="urn:microsoft.com/office/officeart/2005/8/layout/hierarchy4"/>
    <dgm:cxn modelId="{0C9EA74B-E048-4E02-86A2-10E126ACB2BF}" type="presParOf" srcId="{6C1E5758-D8F6-40B9-A0FE-420C77A649EE}" destId="{71996851-56EF-45EC-8453-BC901563E5EB}" srcOrd="2" destOrd="0" presId="urn:microsoft.com/office/officeart/2005/8/layout/hierarchy4"/>
    <dgm:cxn modelId="{722F4980-77AF-4C21-8AAC-19A7478B5AF9}" type="presParOf" srcId="{71996851-56EF-45EC-8453-BC901563E5EB}" destId="{FC60F7C7-4633-4CD2-A5E9-9FC9C3376254}" srcOrd="0" destOrd="0" presId="urn:microsoft.com/office/officeart/2005/8/layout/hierarchy4"/>
    <dgm:cxn modelId="{62A0CF62-04E9-4B13-9710-17DAA30462A6}" type="presParOf" srcId="{71996851-56EF-45EC-8453-BC901563E5EB}" destId="{3D0AD3D4-6E85-47A0-81F5-9C1B13AE378F}" srcOrd="1" destOrd="0" presId="urn:microsoft.com/office/officeart/2005/8/layout/hierarchy4"/>
    <dgm:cxn modelId="{2B772EC8-7860-48A1-A675-1201962E0CA8}" type="presParOf" srcId="{6C1E5758-D8F6-40B9-A0FE-420C77A649EE}" destId="{C81294CA-4B94-4B4B-8A6B-BE01917D74B1}" srcOrd="3" destOrd="0" presId="urn:microsoft.com/office/officeart/2005/8/layout/hierarchy4"/>
    <dgm:cxn modelId="{E0A29912-77A1-4E3E-8C83-A4A9BAB9EA0E}" type="presParOf" srcId="{6C1E5758-D8F6-40B9-A0FE-420C77A649EE}" destId="{C38F87E4-1342-4CBD-9F1D-FB17B25F1E93}" srcOrd="4" destOrd="0" presId="urn:microsoft.com/office/officeart/2005/8/layout/hierarchy4"/>
    <dgm:cxn modelId="{6580CD81-2F6B-497F-9F2C-7B0DBB49246A}" type="presParOf" srcId="{C38F87E4-1342-4CBD-9F1D-FB17B25F1E93}" destId="{20C0D071-DE9B-4F5F-8303-EEDF488B5EB0}" srcOrd="0" destOrd="0" presId="urn:microsoft.com/office/officeart/2005/8/layout/hierarchy4"/>
    <dgm:cxn modelId="{B441F603-B720-4E77-849C-2B92A936DB86}" type="presParOf" srcId="{C38F87E4-1342-4CBD-9F1D-FB17B25F1E93}" destId="{1DBA29A9-422C-45E6-A8BD-10E7B6924015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F91157EA-0B81-4E35-A8A3-9D984DE45D19}">
      <dgm:prSet phldrT="[Text]" custT="1"/>
      <dgm:spPr/>
      <dgm:t>
        <a:bodyPr/>
        <a:lstStyle/>
        <a:p>
          <a:r>
            <a:rPr lang="de-CH" sz="1100" dirty="0" smtClean="0"/>
            <a:t>Chrome DevTools</a:t>
          </a:r>
          <a:endParaRPr lang="de-CH" sz="1100" dirty="0"/>
        </a:p>
      </dgm:t>
    </dgm:pt>
    <dgm:pt modelId="{6D81E271-F05D-47AC-AEF4-A8968C9299A1}" type="parTrans" cxnId="{D3B9F5A6-5CEF-469B-8339-8649579FA661}">
      <dgm:prSet/>
      <dgm:spPr/>
      <dgm:t>
        <a:bodyPr/>
        <a:lstStyle/>
        <a:p>
          <a:endParaRPr lang="de-CH"/>
        </a:p>
      </dgm:t>
    </dgm:pt>
    <dgm:pt modelId="{558C36B0-06E3-4984-B77A-ACA35EF49435}" type="sibTrans" cxnId="{D3B9F5A6-5CEF-469B-8339-8649579FA661}">
      <dgm:prSet/>
      <dgm:spPr/>
      <dgm:t>
        <a:bodyPr/>
        <a:lstStyle/>
        <a:p>
          <a:endParaRPr lang="de-CH"/>
        </a:p>
      </dgm:t>
    </dgm:pt>
    <dgm:pt modelId="{DA44D922-4CE6-4432-9EDE-2B0DFA9E597B}">
      <dgm:prSet phldrT="[Text]" custT="1"/>
      <dgm:spPr/>
      <dgm:t>
        <a:bodyPr/>
        <a:lstStyle/>
        <a:p>
          <a:r>
            <a:rPr lang="de-CH" sz="1100" dirty="0" smtClean="0"/>
            <a:t>Timelapse</a:t>
          </a:r>
          <a:endParaRPr lang="de-CH" sz="1100" dirty="0"/>
        </a:p>
      </dgm:t>
    </dgm:pt>
    <dgm:pt modelId="{1353CCDC-F2C2-4106-8B5E-54F6E79229B0}" type="parTrans" cxnId="{F344EAAF-1201-46A8-93E6-F0A0B4ECCF49}">
      <dgm:prSet/>
      <dgm:spPr/>
      <dgm:t>
        <a:bodyPr/>
        <a:lstStyle/>
        <a:p>
          <a:endParaRPr lang="de-CH"/>
        </a:p>
      </dgm:t>
    </dgm:pt>
    <dgm:pt modelId="{85B12650-E329-4587-BA02-BC9394BA7AC3}" type="sibTrans" cxnId="{F344EAAF-1201-46A8-93E6-F0A0B4ECCF49}">
      <dgm:prSet/>
      <dgm:spPr/>
      <dgm:t>
        <a:bodyPr/>
        <a:lstStyle/>
        <a:p>
          <a:endParaRPr lang="de-CH"/>
        </a:p>
      </dgm:t>
    </dgm:pt>
    <dgm:pt modelId="{CBD9E4E6-4161-4974-89EE-EF26CCE60A4B}">
      <dgm:prSet phldrT="[Text]" custT="1"/>
      <dgm:spPr/>
      <dgm:t>
        <a:bodyPr/>
        <a:lstStyle/>
        <a:p>
          <a:r>
            <a:rPr lang="de-CH" sz="1100" dirty="0" smtClean="0"/>
            <a:t>Selenium</a:t>
          </a:r>
          <a:endParaRPr lang="de-CH" sz="1100" dirty="0"/>
        </a:p>
      </dgm:t>
    </dgm:pt>
    <dgm:pt modelId="{6962D169-661B-4B36-A2A3-AD8E9BC86744}" type="parTrans" cxnId="{D29F5722-5FB7-43E6-8628-DCA7F9455E20}">
      <dgm:prSet/>
      <dgm:spPr/>
      <dgm:t>
        <a:bodyPr/>
        <a:lstStyle/>
        <a:p>
          <a:endParaRPr lang="de-CH"/>
        </a:p>
      </dgm:t>
    </dgm:pt>
    <dgm:pt modelId="{DF021F7C-FFA4-4D61-9DBB-2572326112AF}" type="sibTrans" cxnId="{D29F5722-5FB7-43E6-8628-DCA7F9455E20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13D5B739-1D1F-4F8B-B2CF-D9C6DC9C39B2}" type="pres">
      <dgm:prSet presAssocID="{F91157EA-0B81-4E35-A8A3-9D984DE45D19}" presName="vertOne" presStyleCnt="0"/>
      <dgm:spPr/>
      <dgm:t>
        <a:bodyPr/>
        <a:lstStyle/>
        <a:p>
          <a:endParaRPr lang="de-CH"/>
        </a:p>
      </dgm:t>
    </dgm:pt>
    <dgm:pt modelId="{5CC74F7D-262A-4CA5-A849-CFB591AD9803}" type="pres">
      <dgm:prSet presAssocID="{F91157EA-0B81-4E35-A8A3-9D984DE45D19}" presName="txOne" presStyleLbl="node0" presStyleIdx="0" presStyleCnt="3" custScaleY="96219" custLinFactNeighborX="76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51CCA7C-1FBE-46E3-812B-A4E737CD97AE}" type="pres">
      <dgm:prSet presAssocID="{F91157EA-0B81-4E35-A8A3-9D984DE45D19}" presName="horzOne" presStyleCnt="0"/>
      <dgm:spPr/>
      <dgm:t>
        <a:bodyPr/>
        <a:lstStyle/>
        <a:p>
          <a:endParaRPr lang="de-CH"/>
        </a:p>
      </dgm:t>
    </dgm:pt>
    <dgm:pt modelId="{30ED1304-6A6F-4DC7-972B-708F57090443}" type="pres">
      <dgm:prSet presAssocID="{558C36B0-06E3-4984-B77A-ACA35EF49435}" presName="sibSpaceOne" presStyleCnt="0"/>
      <dgm:spPr/>
      <dgm:t>
        <a:bodyPr/>
        <a:lstStyle/>
        <a:p>
          <a:endParaRPr lang="de-CH"/>
        </a:p>
      </dgm:t>
    </dgm:pt>
    <dgm:pt modelId="{9EC4B893-C8EA-4CC1-8333-2038DBC75818}" type="pres">
      <dgm:prSet presAssocID="{DA44D922-4CE6-4432-9EDE-2B0DFA9E597B}" presName="vertOne" presStyleCnt="0"/>
      <dgm:spPr/>
      <dgm:t>
        <a:bodyPr/>
        <a:lstStyle/>
        <a:p>
          <a:endParaRPr lang="de-CH"/>
        </a:p>
      </dgm:t>
    </dgm:pt>
    <dgm:pt modelId="{AAE68622-DD11-43BC-87D9-371E1CC79BF8}" type="pres">
      <dgm:prSet presAssocID="{DA44D922-4CE6-4432-9EDE-2B0DFA9E597B}" presName="txOne" presStyleLbl="node0" presStyleIdx="1" presStyleCnt="3" custScaleY="96219" custLinFactNeighborX="-8272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449AC62-111D-48B3-834A-5ED4CCBAAAE5}" type="pres">
      <dgm:prSet presAssocID="{DA44D922-4CE6-4432-9EDE-2B0DFA9E597B}" presName="horzOne" presStyleCnt="0"/>
      <dgm:spPr/>
      <dgm:t>
        <a:bodyPr/>
        <a:lstStyle/>
        <a:p>
          <a:endParaRPr lang="de-CH"/>
        </a:p>
      </dgm:t>
    </dgm:pt>
    <dgm:pt modelId="{AAFD8105-7E52-4F0B-9A84-04963FF9B0EE}" type="pres">
      <dgm:prSet presAssocID="{85B12650-E329-4587-BA02-BC9394BA7AC3}" presName="sibSpaceOne" presStyleCnt="0"/>
      <dgm:spPr/>
      <dgm:t>
        <a:bodyPr/>
        <a:lstStyle/>
        <a:p>
          <a:endParaRPr lang="de-CH"/>
        </a:p>
      </dgm:t>
    </dgm:pt>
    <dgm:pt modelId="{18B71F33-8FE6-4B37-87F9-6E0EAD8E4FA1}" type="pres">
      <dgm:prSet presAssocID="{CBD9E4E6-4161-4974-89EE-EF26CCE60A4B}" presName="vertOne" presStyleCnt="0"/>
      <dgm:spPr/>
      <dgm:t>
        <a:bodyPr/>
        <a:lstStyle/>
        <a:p>
          <a:endParaRPr lang="de-CH"/>
        </a:p>
      </dgm:t>
    </dgm:pt>
    <dgm:pt modelId="{4D5BBA25-109A-4EED-965D-74C5BFE817F4}" type="pres">
      <dgm:prSet presAssocID="{CBD9E4E6-4161-4974-89EE-EF26CCE60A4B}" presName="txOne" presStyleLbl="node0" presStyleIdx="2" presStyleCnt="3" custScaleY="96219" custLinFactNeighborX="-16621" custLinFactNeighborY="1891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7E8A5E8-05D1-42E4-B486-8FDD1318AB5F}" type="pres">
      <dgm:prSet presAssocID="{CBD9E4E6-4161-4974-89EE-EF26CCE60A4B}" presName="horzOne" presStyleCnt="0"/>
      <dgm:spPr/>
      <dgm:t>
        <a:bodyPr/>
        <a:lstStyle/>
        <a:p>
          <a:endParaRPr lang="de-CH"/>
        </a:p>
      </dgm:t>
    </dgm:pt>
  </dgm:ptLst>
  <dgm:cxnLst>
    <dgm:cxn modelId="{D29F5722-5FB7-43E6-8628-DCA7F9455E20}" srcId="{C7E5ED8F-1ECB-426A-8B63-747B73B9F622}" destId="{CBD9E4E6-4161-4974-89EE-EF26CCE60A4B}" srcOrd="2" destOrd="0" parTransId="{6962D169-661B-4B36-A2A3-AD8E9BC86744}" sibTransId="{DF021F7C-FFA4-4D61-9DBB-2572326112AF}"/>
    <dgm:cxn modelId="{9DDAAB87-97AE-4FC2-89FF-274C53D3B7B4}" type="presOf" srcId="{DA44D922-4CE6-4432-9EDE-2B0DFA9E597B}" destId="{AAE68622-DD11-43BC-87D9-371E1CC79BF8}" srcOrd="0" destOrd="0" presId="urn:microsoft.com/office/officeart/2005/8/layout/hierarchy4"/>
    <dgm:cxn modelId="{D3B9F5A6-5CEF-469B-8339-8649579FA661}" srcId="{C7E5ED8F-1ECB-426A-8B63-747B73B9F622}" destId="{F91157EA-0B81-4E35-A8A3-9D984DE45D19}" srcOrd="0" destOrd="0" parTransId="{6D81E271-F05D-47AC-AEF4-A8968C9299A1}" sibTransId="{558C36B0-06E3-4984-B77A-ACA35EF49435}"/>
    <dgm:cxn modelId="{13428E05-C0A5-4A35-8708-CAFEC775C019}" type="presOf" srcId="{C7E5ED8F-1ECB-426A-8B63-747B73B9F622}" destId="{6C1E5758-D8F6-40B9-A0FE-420C77A649EE}" srcOrd="0" destOrd="0" presId="urn:microsoft.com/office/officeart/2005/8/layout/hierarchy4"/>
    <dgm:cxn modelId="{E3ACC4E1-924A-4EC6-9C00-6C8D004CC6A6}" type="presOf" srcId="{CBD9E4E6-4161-4974-89EE-EF26CCE60A4B}" destId="{4D5BBA25-109A-4EED-965D-74C5BFE817F4}" srcOrd="0" destOrd="0" presId="urn:microsoft.com/office/officeart/2005/8/layout/hierarchy4"/>
    <dgm:cxn modelId="{1C19CD0A-648D-4984-9E45-A037579B44D0}" type="presOf" srcId="{F91157EA-0B81-4E35-A8A3-9D984DE45D19}" destId="{5CC74F7D-262A-4CA5-A849-CFB591AD9803}" srcOrd="0" destOrd="0" presId="urn:microsoft.com/office/officeart/2005/8/layout/hierarchy4"/>
    <dgm:cxn modelId="{F344EAAF-1201-46A8-93E6-F0A0B4ECCF49}" srcId="{C7E5ED8F-1ECB-426A-8B63-747B73B9F622}" destId="{DA44D922-4CE6-4432-9EDE-2B0DFA9E597B}" srcOrd="1" destOrd="0" parTransId="{1353CCDC-F2C2-4106-8B5E-54F6E79229B0}" sibTransId="{85B12650-E329-4587-BA02-BC9394BA7AC3}"/>
    <dgm:cxn modelId="{98B1E0F4-93DE-446A-AC4D-30DF0A4F8B30}" type="presParOf" srcId="{6C1E5758-D8F6-40B9-A0FE-420C77A649EE}" destId="{13D5B739-1D1F-4F8B-B2CF-D9C6DC9C39B2}" srcOrd="0" destOrd="0" presId="urn:microsoft.com/office/officeart/2005/8/layout/hierarchy4"/>
    <dgm:cxn modelId="{49CB0E58-0B06-4827-AEC8-0369965367C8}" type="presParOf" srcId="{13D5B739-1D1F-4F8B-B2CF-D9C6DC9C39B2}" destId="{5CC74F7D-262A-4CA5-A849-CFB591AD9803}" srcOrd="0" destOrd="0" presId="urn:microsoft.com/office/officeart/2005/8/layout/hierarchy4"/>
    <dgm:cxn modelId="{C4690408-2386-492B-8A80-CC102CBAF210}" type="presParOf" srcId="{13D5B739-1D1F-4F8B-B2CF-D9C6DC9C39B2}" destId="{351CCA7C-1FBE-46E3-812B-A4E737CD97AE}" srcOrd="1" destOrd="0" presId="urn:microsoft.com/office/officeart/2005/8/layout/hierarchy4"/>
    <dgm:cxn modelId="{3A82861C-5E7F-45BB-BD73-D7187326703B}" type="presParOf" srcId="{6C1E5758-D8F6-40B9-A0FE-420C77A649EE}" destId="{30ED1304-6A6F-4DC7-972B-708F57090443}" srcOrd="1" destOrd="0" presId="urn:microsoft.com/office/officeart/2005/8/layout/hierarchy4"/>
    <dgm:cxn modelId="{834C30B5-6F6F-4D66-95FA-7124058E0046}" type="presParOf" srcId="{6C1E5758-D8F6-40B9-A0FE-420C77A649EE}" destId="{9EC4B893-C8EA-4CC1-8333-2038DBC75818}" srcOrd="2" destOrd="0" presId="urn:microsoft.com/office/officeart/2005/8/layout/hierarchy4"/>
    <dgm:cxn modelId="{BCAE8F8D-7A73-4CF9-AE8D-FA4B01890C67}" type="presParOf" srcId="{9EC4B893-C8EA-4CC1-8333-2038DBC75818}" destId="{AAE68622-DD11-43BC-87D9-371E1CC79BF8}" srcOrd="0" destOrd="0" presId="urn:microsoft.com/office/officeart/2005/8/layout/hierarchy4"/>
    <dgm:cxn modelId="{CFC1AA6D-109F-438A-91A2-9E530A32DE58}" type="presParOf" srcId="{9EC4B893-C8EA-4CC1-8333-2038DBC75818}" destId="{4449AC62-111D-48B3-834A-5ED4CCBAAAE5}" srcOrd="1" destOrd="0" presId="urn:microsoft.com/office/officeart/2005/8/layout/hierarchy4"/>
    <dgm:cxn modelId="{91E3A378-3AEA-43C1-A672-D08891CF0310}" type="presParOf" srcId="{6C1E5758-D8F6-40B9-A0FE-420C77A649EE}" destId="{AAFD8105-7E52-4F0B-9A84-04963FF9B0EE}" srcOrd="3" destOrd="0" presId="urn:microsoft.com/office/officeart/2005/8/layout/hierarchy4"/>
    <dgm:cxn modelId="{6389862F-E413-43BA-ABF3-D0945F806683}" type="presParOf" srcId="{6C1E5758-D8F6-40B9-A0FE-420C77A649EE}" destId="{18B71F33-8FE6-4B37-87F9-6E0EAD8E4FA1}" srcOrd="4" destOrd="0" presId="urn:microsoft.com/office/officeart/2005/8/layout/hierarchy4"/>
    <dgm:cxn modelId="{05AA7155-C220-4FD4-A6E5-1C1D70E1CF7D}" type="presParOf" srcId="{18B71F33-8FE6-4B37-87F9-6E0EAD8E4FA1}" destId="{4D5BBA25-109A-4EED-965D-74C5BFE817F4}" srcOrd="0" destOrd="0" presId="urn:microsoft.com/office/officeart/2005/8/layout/hierarchy4"/>
    <dgm:cxn modelId="{097A3130-5447-4A9F-87DB-2D815DAACF29}" type="presParOf" srcId="{18B71F33-8FE6-4B37-87F9-6E0EAD8E4FA1}" destId="{27E8A5E8-05D1-42E4-B486-8FDD1318AB5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3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ABA89D-6A71-4613-9D39-B58B7E37E5B3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5F8CAA44-4967-40A8-9E22-1008866CBCD2}">
      <dgm:prSet phldrT="[Text]"/>
      <dgm:spPr/>
      <dgm:t>
        <a:bodyPr/>
        <a:lstStyle/>
        <a:p>
          <a:r>
            <a:rPr lang="de-CH" dirty="0" smtClean="0"/>
            <a:t>XDYouTube</a:t>
          </a:r>
          <a:endParaRPr lang="de-CH" dirty="0"/>
        </a:p>
      </dgm:t>
    </dgm:pt>
    <dgm:pt modelId="{2C26F5C2-919C-41F3-8B08-BB508CFDA7D5}" type="parTrans" cxnId="{F4A77557-D906-4B5D-B755-019932C57CE6}">
      <dgm:prSet/>
      <dgm:spPr/>
      <dgm:t>
        <a:bodyPr/>
        <a:lstStyle/>
        <a:p>
          <a:endParaRPr lang="de-CH"/>
        </a:p>
      </dgm:t>
    </dgm:pt>
    <dgm:pt modelId="{91019A87-644B-422A-A46F-D93367CB1A86}" type="sibTrans" cxnId="{F4A77557-D906-4B5D-B755-019932C57CE6}">
      <dgm:prSet/>
      <dgm:spPr/>
      <dgm:t>
        <a:bodyPr/>
        <a:lstStyle/>
        <a:p>
          <a:endParaRPr lang="de-CH"/>
        </a:p>
      </dgm:t>
    </dgm:pt>
    <dgm:pt modelId="{4BB0B385-88CD-4DCD-94CE-03FFBF58B8FB}">
      <dgm:prSet phldrT="[Text]"/>
      <dgm:spPr/>
      <dgm:t>
        <a:bodyPr/>
        <a:lstStyle/>
        <a:p>
          <a:r>
            <a:rPr lang="de-CH" dirty="0" smtClean="0"/>
            <a:t>Debugging task: Fix a bug related to the video queue</a:t>
          </a:r>
          <a:endParaRPr lang="de-CH" dirty="0"/>
        </a:p>
      </dgm:t>
    </dgm:pt>
    <dgm:pt modelId="{2F411B0D-7C08-4960-AE5F-429F5F986DCC}" type="parTrans" cxnId="{2A2C4F1C-2F83-4048-8A53-3FEAF7AB64AA}">
      <dgm:prSet/>
      <dgm:spPr/>
      <dgm:t>
        <a:bodyPr/>
        <a:lstStyle/>
        <a:p>
          <a:endParaRPr lang="de-CH"/>
        </a:p>
      </dgm:t>
    </dgm:pt>
    <dgm:pt modelId="{366DA010-D561-4D21-A4CA-F0B81447E82E}" type="sibTrans" cxnId="{2A2C4F1C-2F83-4048-8A53-3FEAF7AB64AA}">
      <dgm:prSet/>
      <dgm:spPr/>
      <dgm:t>
        <a:bodyPr/>
        <a:lstStyle/>
        <a:p>
          <a:endParaRPr lang="de-CH"/>
        </a:p>
      </dgm:t>
    </dgm:pt>
    <dgm:pt modelId="{862292E1-E2B8-46E6-86C1-792B8E2D320E}">
      <dgm:prSet phldrT="[Text]"/>
      <dgm:spPr/>
      <dgm:t>
        <a:bodyPr/>
        <a:lstStyle/>
        <a:p>
          <a:r>
            <a:rPr lang="de-CH" dirty="0" smtClean="0"/>
            <a:t>XDCinema</a:t>
          </a:r>
          <a:endParaRPr lang="de-CH" dirty="0"/>
        </a:p>
      </dgm:t>
    </dgm:pt>
    <dgm:pt modelId="{C669148B-71BC-4ADC-AA8D-EFBD9B44CC28}" type="parTrans" cxnId="{1D544B84-E27E-4382-8370-D72C8661F1F1}">
      <dgm:prSet/>
      <dgm:spPr/>
      <dgm:t>
        <a:bodyPr/>
        <a:lstStyle/>
        <a:p>
          <a:endParaRPr lang="de-CH"/>
        </a:p>
      </dgm:t>
    </dgm:pt>
    <dgm:pt modelId="{B3D26D45-3FE9-4CE7-BA9D-33185C575E33}" type="sibTrans" cxnId="{1D544B84-E27E-4382-8370-D72C8661F1F1}">
      <dgm:prSet/>
      <dgm:spPr/>
      <dgm:t>
        <a:bodyPr/>
        <a:lstStyle/>
        <a:p>
          <a:endParaRPr lang="de-CH"/>
        </a:p>
      </dgm:t>
    </dgm:pt>
    <dgm:pt modelId="{C1650D71-AA3D-4294-9C16-84BFDBE86C28}">
      <dgm:prSet phldrT="[Text]"/>
      <dgm:spPr/>
      <dgm:t>
        <a:bodyPr/>
        <a:lstStyle/>
        <a:p>
          <a:r>
            <a:rPr lang="de-CH" dirty="0" smtClean="0"/>
            <a:t>Debugging task: Wrong location was returned because of a switched variable</a:t>
          </a:r>
          <a:endParaRPr lang="de-CH" dirty="0"/>
        </a:p>
      </dgm:t>
    </dgm:pt>
    <dgm:pt modelId="{79FBB10B-384D-4711-A203-59393E4D2F4C}" type="parTrans" cxnId="{8CC299FC-92CF-4DF2-BA23-3A573C3D7109}">
      <dgm:prSet/>
      <dgm:spPr/>
      <dgm:t>
        <a:bodyPr/>
        <a:lstStyle/>
        <a:p>
          <a:endParaRPr lang="de-CH"/>
        </a:p>
      </dgm:t>
    </dgm:pt>
    <dgm:pt modelId="{7AB39832-8FD2-4B25-9617-CB1E43895412}" type="sibTrans" cxnId="{8CC299FC-92CF-4DF2-BA23-3A573C3D7109}">
      <dgm:prSet/>
      <dgm:spPr/>
      <dgm:t>
        <a:bodyPr/>
        <a:lstStyle/>
        <a:p>
          <a:endParaRPr lang="de-CH"/>
        </a:p>
      </dgm:t>
    </dgm:pt>
    <dgm:pt modelId="{2807C926-2DFD-469E-ACFD-C91F9F190E70}">
      <dgm:prSet phldrT="[Text]"/>
      <dgm:spPr/>
      <dgm:t>
        <a:bodyPr/>
        <a:lstStyle/>
        <a:p>
          <a:r>
            <a:rPr lang="de-CH" dirty="0" smtClean="0"/>
            <a:t>Implementation task: Implement a remote control for the video</a:t>
          </a:r>
          <a:endParaRPr lang="de-CH" dirty="0"/>
        </a:p>
      </dgm:t>
    </dgm:pt>
    <dgm:pt modelId="{E3AD26A8-0075-4A30-89D3-612E3BEF2CBD}" type="parTrans" cxnId="{C60096A7-FF49-4FF9-B483-DB74BA272427}">
      <dgm:prSet/>
      <dgm:spPr/>
      <dgm:t>
        <a:bodyPr/>
        <a:lstStyle/>
        <a:p>
          <a:endParaRPr lang="de-CH"/>
        </a:p>
      </dgm:t>
    </dgm:pt>
    <dgm:pt modelId="{2C997DCA-1A1A-4ECB-8705-98F6B9765774}" type="sibTrans" cxnId="{C60096A7-FF49-4FF9-B483-DB74BA272427}">
      <dgm:prSet/>
      <dgm:spPr/>
      <dgm:t>
        <a:bodyPr/>
        <a:lstStyle/>
        <a:p>
          <a:endParaRPr lang="de-CH"/>
        </a:p>
      </dgm:t>
    </dgm:pt>
    <dgm:pt modelId="{10D91342-80E5-4911-9F3F-4EA83F0DBD02}">
      <dgm:prSet phldrT="[Text]"/>
      <dgm:spPr/>
      <dgm:t>
        <a:bodyPr/>
        <a:lstStyle/>
        <a:p>
          <a:r>
            <a:rPr lang="de-CH" dirty="0" smtClean="0"/>
            <a:t>Implementation task: Display and highlight prices of cinemas that show a movie</a:t>
          </a:r>
          <a:endParaRPr lang="de-CH" dirty="0"/>
        </a:p>
      </dgm:t>
    </dgm:pt>
    <dgm:pt modelId="{97883EA5-85CE-47B2-A188-7CF0D03AECE3}" type="parTrans" cxnId="{928F0772-FBE3-4D34-AD4D-7297CF5C4F6B}">
      <dgm:prSet/>
      <dgm:spPr/>
      <dgm:t>
        <a:bodyPr/>
        <a:lstStyle/>
        <a:p>
          <a:endParaRPr lang="de-CH"/>
        </a:p>
      </dgm:t>
    </dgm:pt>
    <dgm:pt modelId="{332DB49A-A45D-4873-8DFE-A98F105C2985}" type="sibTrans" cxnId="{928F0772-FBE3-4D34-AD4D-7297CF5C4F6B}">
      <dgm:prSet/>
      <dgm:spPr/>
      <dgm:t>
        <a:bodyPr/>
        <a:lstStyle/>
        <a:p>
          <a:endParaRPr lang="de-CH"/>
        </a:p>
      </dgm:t>
    </dgm:pt>
    <dgm:pt modelId="{FC658DA3-54F9-4336-91D3-B3A73DB4F16F}" type="pres">
      <dgm:prSet presAssocID="{ECABA89D-6A71-4613-9D39-B58B7E37E5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D2135D64-AF91-4D05-9CD9-9500044751D1}" type="pres">
      <dgm:prSet presAssocID="{5F8CAA44-4967-40A8-9E22-1008866CBCD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53E7ACA-7E75-4EFA-A508-53B6B22972D9}" type="pres">
      <dgm:prSet presAssocID="{5F8CAA44-4967-40A8-9E22-1008866CBCD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C23507-A576-4F73-876F-D45FD1C264B6}" type="pres">
      <dgm:prSet presAssocID="{862292E1-E2B8-46E6-86C1-792B8E2D320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807264F-E5D3-415A-908E-47F095F13B95}" type="pres">
      <dgm:prSet presAssocID="{862292E1-E2B8-46E6-86C1-792B8E2D320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03C4E0-CA0E-4D50-B155-196C2C5E8C19}" type="presOf" srcId="{10D91342-80E5-4911-9F3F-4EA83F0DBD02}" destId="{C807264F-E5D3-415A-908E-47F095F13B95}" srcOrd="0" destOrd="1" presId="urn:microsoft.com/office/officeart/2005/8/layout/vList2"/>
    <dgm:cxn modelId="{1D544B84-E27E-4382-8370-D72C8661F1F1}" srcId="{ECABA89D-6A71-4613-9D39-B58B7E37E5B3}" destId="{862292E1-E2B8-46E6-86C1-792B8E2D320E}" srcOrd="1" destOrd="0" parTransId="{C669148B-71BC-4ADC-AA8D-EFBD9B44CC28}" sibTransId="{B3D26D45-3FE9-4CE7-BA9D-33185C575E33}"/>
    <dgm:cxn modelId="{F4A77557-D906-4B5D-B755-019932C57CE6}" srcId="{ECABA89D-6A71-4613-9D39-B58B7E37E5B3}" destId="{5F8CAA44-4967-40A8-9E22-1008866CBCD2}" srcOrd="0" destOrd="0" parTransId="{2C26F5C2-919C-41F3-8B08-BB508CFDA7D5}" sibTransId="{91019A87-644B-422A-A46F-D93367CB1A86}"/>
    <dgm:cxn modelId="{8CC299FC-92CF-4DF2-BA23-3A573C3D7109}" srcId="{862292E1-E2B8-46E6-86C1-792B8E2D320E}" destId="{C1650D71-AA3D-4294-9C16-84BFDBE86C28}" srcOrd="0" destOrd="0" parTransId="{79FBB10B-384D-4711-A203-59393E4D2F4C}" sibTransId="{7AB39832-8FD2-4B25-9617-CB1E43895412}"/>
    <dgm:cxn modelId="{9F9158C4-87E1-4F3A-84AD-7898B7A178E7}" type="presOf" srcId="{5F8CAA44-4967-40A8-9E22-1008866CBCD2}" destId="{D2135D64-AF91-4D05-9CD9-9500044751D1}" srcOrd="0" destOrd="0" presId="urn:microsoft.com/office/officeart/2005/8/layout/vList2"/>
    <dgm:cxn modelId="{2A2C4F1C-2F83-4048-8A53-3FEAF7AB64AA}" srcId="{5F8CAA44-4967-40A8-9E22-1008866CBCD2}" destId="{4BB0B385-88CD-4DCD-94CE-03FFBF58B8FB}" srcOrd="0" destOrd="0" parTransId="{2F411B0D-7C08-4960-AE5F-429F5F986DCC}" sibTransId="{366DA010-D561-4D21-A4CA-F0B81447E82E}"/>
    <dgm:cxn modelId="{2FC14687-9400-4B4A-8E5B-5C91ACAA0A4B}" type="presOf" srcId="{4BB0B385-88CD-4DCD-94CE-03FFBF58B8FB}" destId="{653E7ACA-7E75-4EFA-A508-53B6B22972D9}" srcOrd="0" destOrd="0" presId="urn:microsoft.com/office/officeart/2005/8/layout/vList2"/>
    <dgm:cxn modelId="{C60096A7-FF49-4FF9-B483-DB74BA272427}" srcId="{5F8CAA44-4967-40A8-9E22-1008866CBCD2}" destId="{2807C926-2DFD-469E-ACFD-C91F9F190E70}" srcOrd="1" destOrd="0" parTransId="{E3AD26A8-0075-4A30-89D3-612E3BEF2CBD}" sibTransId="{2C997DCA-1A1A-4ECB-8705-98F6B9765774}"/>
    <dgm:cxn modelId="{ED91ACC6-D915-49A3-B6B4-F32C406B6BBD}" type="presOf" srcId="{C1650D71-AA3D-4294-9C16-84BFDBE86C28}" destId="{C807264F-E5D3-415A-908E-47F095F13B95}" srcOrd="0" destOrd="0" presId="urn:microsoft.com/office/officeart/2005/8/layout/vList2"/>
    <dgm:cxn modelId="{928F0772-FBE3-4D34-AD4D-7297CF5C4F6B}" srcId="{862292E1-E2B8-46E6-86C1-792B8E2D320E}" destId="{10D91342-80E5-4911-9F3F-4EA83F0DBD02}" srcOrd="1" destOrd="0" parTransId="{97883EA5-85CE-47B2-A188-7CF0D03AECE3}" sibTransId="{332DB49A-A45D-4873-8DFE-A98F105C2985}"/>
    <dgm:cxn modelId="{3F7E7A6B-0A1A-4416-8955-49CC13410A54}" type="presOf" srcId="{2807C926-2DFD-469E-ACFD-C91F9F190E70}" destId="{653E7ACA-7E75-4EFA-A508-53B6B22972D9}" srcOrd="0" destOrd="1" presId="urn:microsoft.com/office/officeart/2005/8/layout/vList2"/>
    <dgm:cxn modelId="{095B3110-B552-4026-9B5C-F81B78612810}" type="presOf" srcId="{ECABA89D-6A71-4613-9D39-B58B7E37E5B3}" destId="{FC658DA3-54F9-4336-91D3-B3A73DB4F16F}" srcOrd="0" destOrd="0" presId="urn:microsoft.com/office/officeart/2005/8/layout/vList2"/>
    <dgm:cxn modelId="{A052E9CD-B0BD-487D-A417-892E937713EF}" type="presOf" srcId="{862292E1-E2B8-46E6-86C1-792B8E2D320E}" destId="{7DC23507-A576-4F73-876F-D45FD1C264B6}" srcOrd="0" destOrd="0" presId="urn:microsoft.com/office/officeart/2005/8/layout/vList2"/>
    <dgm:cxn modelId="{95544823-60CF-4CE7-8BCC-A7537FB108F2}" type="presParOf" srcId="{FC658DA3-54F9-4336-91D3-B3A73DB4F16F}" destId="{D2135D64-AF91-4D05-9CD9-9500044751D1}" srcOrd="0" destOrd="0" presId="urn:microsoft.com/office/officeart/2005/8/layout/vList2"/>
    <dgm:cxn modelId="{DA208536-84B6-4F95-86C7-C4FB8770A900}" type="presParOf" srcId="{FC658DA3-54F9-4336-91D3-B3A73DB4F16F}" destId="{653E7ACA-7E75-4EFA-A508-53B6B22972D9}" srcOrd="1" destOrd="0" presId="urn:microsoft.com/office/officeart/2005/8/layout/vList2"/>
    <dgm:cxn modelId="{6A0951ED-E1E3-4209-B054-D10549AB3398}" type="presParOf" srcId="{FC658DA3-54F9-4336-91D3-B3A73DB4F16F}" destId="{7DC23507-A576-4F73-876F-D45FD1C264B6}" srcOrd="2" destOrd="0" presId="urn:microsoft.com/office/officeart/2005/8/layout/vList2"/>
    <dgm:cxn modelId="{5CA88525-1A1C-4635-B4E2-B1C67DB38B45}" type="presParOf" srcId="{FC658DA3-54F9-4336-91D3-B3A73DB4F16F}" destId="{C807264F-E5D3-415A-908E-47F095F13B9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/>
      <dgm:t>
        <a:bodyPr/>
        <a:lstStyle/>
        <a:p>
          <a:r>
            <a:rPr lang="de-CH" dirty="0" smtClean="0"/>
            <a:t>Tighter integration with browser</a:t>
          </a:r>
          <a:endParaRPr lang="de-CH" dirty="0"/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/>
      <dgm:t>
        <a:bodyPr/>
        <a:lstStyle/>
        <a:p>
          <a:r>
            <a:rPr lang="de-CH" sz="1800" dirty="0" smtClean="0"/>
            <a:t>Integrate XDTools directly into browser debugging tools</a:t>
          </a:r>
          <a:endParaRPr lang="de-CH" sz="1800" dirty="0"/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/>
      <dgm:t>
        <a:bodyPr/>
        <a:lstStyle/>
        <a:p>
          <a:r>
            <a:rPr lang="de-CH" sz="1800" dirty="0" smtClean="0"/>
            <a:t>More advanced access to features</a:t>
          </a:r>
          <a:endParaRPr lang="de-CH" sz="1800" dirty="0"/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Long-Term Study</a:t>
          </a:r>
          <a:endParaRPr lang="de-CH" dirty="0">
            <a:noFill/>
          </a:endParaRPr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Let developers use XDTools while developing an entire application</a:t>
          </a:r>
          <a:endParaRPr lang="de-CH" sz="1800" dirty="0">
            <a:noFill/>
          </a:endParaRPr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Analyse usage</a:t>
          </a:r>
          <a:endParaRPr lang="de-CH" sz="1800" dirty="0">
            <a:noFill/>
          </a:endParaRPr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Extended record and replay</a:t>
          </a:r>
          <a:endParaRPr lang="de-CH" dirty="0">
            <a:noFill/>
          </a:endParaRPr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Apart from recording interactions, also record other non-deterministic data</a:t>
          </a:r>
          <a:endParaRPr lang="de-CH" sz="1800" dirty="0">
            <a:noFill/>
          </a:endParaRPr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Periodic feedback</a:t>
          </a:r>
          <a:endParaRPr lang="de-CH" sz="1800" dirty="0">
            <a:noFill/>
          </a:endParaRPr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/>
      <dgm:t>
        <a:bodyPr/>
        <a:lstStyle/>
        <a:p>
          <a:r>
            <a:rPr lang="de-CH" sz="1800" dirty="0" smtClean="0"/>
            <a:t>Workarounds like the DNS server can be avoided</a:t>
          </a:r>
          <a:endParaRPr lang="de-CH" sz="1800" dirty="0"/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Dates, random numbers, server responses, interrupts, ...</a:t>
          </a:r>
          <a:endParaRPr lang="de-CH" sz="1800" dirty="0">
            <a:noFill/>
          </a:endParaRPr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First step: Github</a:t>
          </a:r>
          <a:endParaRPr lang="de-CH" sz="1800" dirty="0">
            <a:noFill/>
          </a:endParaRPr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396F2426-D245-4D79-99B1-73648A2DD5B9}" type="presOf" srcId="{7464CD8A-F5D2-4C19-8A5E-CC7EF4A05C9B}" destId="{EEFB0895-30B5-4525-8349-574E383656F3}" srcOrd="0" destOrd="0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4D7539B1-8E6A-4A80-86C5-E0336D38A0A1}" type="presOf" srcId="{6010856A-860E-4767-9AEA-AF7D364588A8}" destId="{E49BB09F-24BA-4DBA-8A16-C186F26CC7EA}" srcOrd="0" destOrd="2" presId="urn:microsoft.com/office/officeart/2005/8/layout/hList1"/>
    <dgm:cxn modelId="{A2BA57A8-BD62-4F87-A7D5-00E75C238F5F}" type="presOf" srcId="{2B7D52B1-6C25-44B8-819D-5FC5C1FBC484}" destId="{1A6BF10F-09D4-485C-9662-0CAC34F1ED39}" srcOrd="0" destOrd="0" presId="urn:microsoft.com/office/officeart/2005/8/layout/hList1"/>
    <dgm:cxn modelId="{E4B22064-07E5-4E00-A76F-1AD1DFBEC68C}" type="presOf" srcId="{50B866C1-E597-4A5D-B2A0-CC974BE97166}" destId="{C3E975A1-BE08-418E-8DC1-0EBB81B7B481}" srcOrd="0" destOrd="0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00884ADF-2774-4E48-90DC-8D10F411B1B0}" type="presOf" srcId="{F34D2626-3C01-4721-8192-CD5FA72D363E}" destId="{C3E975A1-BE08-418E-8DC1-0EBB81B7B481}" srcOrd="0" destOrd="2" presId="urn:microsoft.com/office/officeart/2005/8/layout/hList1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322B0ED4-F409-43F7-A28D-55DD73D0F6A7}" type="presOf" srcId="{CB43991F-1E41-4384-8150-0E9C8EB177FD}" destId="{E49BB09F-24BA-4DBA-8A16-C186F26CC7EA}" srcOrd="0" destOrd="3" presId="urn:microsoft.com/office/officeart/2005/8/layout/hList1"/>
    <dgm:cxn modelId="{D0C4D85C-2EA6-41DD-95E0-7A501324D30E}" type="presOf" srcId="{DABD270A-E983-46D7-B344-335C12330097}" destId="{E49BB09F-24BA-4DBA-8A16-C186F26CC7EA}" srcOrd="0" destOrd="0" presId="urn:microsoft.com/office/officeart/2005/8/layout/hList1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3EBD50AA-88AE-4857-AADE-DBCAFF04F5FC}" type="presOf" srcId="{AA67B0AF-1DD3-44BB-87AB-84ED27B6E533}" destId="{E49BB09F-24BA-4DBA-8A16-C186F26CC7EA}" srcOrd="0" destOrd="1" presId="urn:microsoft.com/office/officeart/2005/8/layout/hList1"/>
    <dgm:cxn modelId="{31834751-F574-49D3-9A54-8E38CF92FE27}" type="presOf" srcId="{AD3DACEA-9D8B-4646-9E5A-B481C2409C74}" destId="{3F44894B-D256-43DA-AB37-31147FDF21DA}" srcOrd="0" destOrd="0" presId="urn:microsoft.com/office/officeart/2005/8/layout/hList1"/>
    <dgm:cxn modelId="{A258BD53-F2B1-44F9-9AD1-C8F02B16116B}" type="presOf" srcId="{4E9D48A8-6EF1-4A9C-BF61-C6E8E7320D6F}" destId="{1F4C3BD6-8E6D-4B54-A04C-EBF3A49A5BAE}" srcOrd="0" destOrd="0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D419AA4E-3197-49EC-860A-701418255324}" type="presOf" srcId="{5BAA0262-E6F3-4E6D-A714-6E9C5CF85CFB}" destId="{3F44894B-D256-43DA-AB37-31147FDF21DA}" srcOrd="0" destOrd="1" presId="urn:microsoft.com/office/officeart/2005/8/layout/hList1"/>
    <dgm:cxn modelId="{87E7BBEC-B602-4FDB-B933-BEE7C409558F}" type="presOf" srcId="{0010E000-D05E-4CBE-AAAC-D0883FA98EEA}" destId="{9F9223D8-4648-4F92-A2C1-AEC33BFF11F6}" srcOrd="0" destOrd="0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70DD71CE-1C32-45FF-B96E-CDC464160EAD}" type="presOf" srcId="{5CEE00DF-A943-4CF9-92C1-A36BA6C19D72}" destId="{C3E975A1-BE08-418E-8DC1-0EBB81B7B481}" srcOrd="0" destOrd="1" presId="urn:microsoft.com/office/officeart/2005/8/layout/hList1"/>
    <dgm:cxn modelId="{E6A8A4F6-F979-4F14-9E60-A9EBFBE46D77}" type="presParOf" srcId="{9F9223D8-4648-4F92-A2C1-AEC33BFF11F6}" destId="{4A651A39-CB05-485D-AD7F-53567D653FB2}" srcOrd="0" destOrd="0" presId="urn:microsoft.com/office/officeart/2005/8/layout/hList1"/>
    <dgm:cxn modelId="{78D4A0EF-00A0-4EE6-BDE5-E50B68244970}" type="presParOf" srcId="{4A651A39-CB05-485D-AD7F-53567D653FB2}" destId="{EEFB0895-30B5-4525-8349-574E383656F3}" srcOrd="0" destOrd="0" presId="urn:microsoft.com/office/officeart/2005/8/layout/hList1"/>
    <dgm:cxn modelId="{2BE3ED99-1BB7-4E6A-B494-792DAC7FFEA7}" type="presParOf" srcId="{4A651A39-CB05-485D-AD7F-53567D653FB2}" destId="{C3E975A1-BE08-418E-8DC1-0EBB81B7B481}" srcOrd="1" destOrd="0" presId="urn:microsoft.com/office/officeart/2005/8/layout/hList1"/>
    <dgm:cxn modelId="{341913EB-C760-4495-932F-29D42F6B866B}" type="presParOf" srcId="{9F9223D8-4648-4F92-A2C1-AEC33BFF11F6}" destId="{91945222-80A5-4830-AFAE-EF5267238E82}" srcOrd="1" destOrd="0" presId="urn:microsoft.com/office/officeart/2005/8/layout/hList1"/>
    <dgm:cxn modelId="{B453C38D-7519-45A7-BDC8-8DEF136D610F}" type="presParOf" srcId="{9F9223D8-4648-4F92-A2C1-AEC33BFF11F6}" destId="{D845F9F8-A3CB-4042-BBBC-140B1C7AAF3C}" srcOrd="2" destOrd="0" presId="urn:microsoft.com/office/officeart/2005/8/layout/hList1"/>
    <dgm:cxn modelId="{953D17B4-F2CB-4D13-ACC9-EB714EC8779E}" type="presParOf" srcId="{D845F9F8-A3CB-4042-BBBC-140B1C7AAF3C}" destId="{1F4C3BD6-8E6D-4B54-A04C-EBF3A49A5BAE}" srcOrd="0" destOrd="0" presId="urn:microsoft.com/office/officeart/2005/8/layout/hList1"/>
    <dgm:cxn modelId="{780BFF98-4051-4A79-97B7-1A2AD85D5A7F}" type="presParOf" srcId="{D845F9F8-A3CB-4042-BBBC-140B1C7AAF3C}" destId="{E49BB09F-24BA-4DBA-8A16-C186F26CC7EA}" srcOrd="1" destOrd="0" presId="urn:microsoft.com/office/officeart/2005/8/layout/hList1"/>
    <dgm:cxn modelId="{995E7902-2183-4CFD-891B-77111318B633}" type="presParOf" srcId="{9F9223D8-4648-4F92-A2C1-AEC33BFF11F6}" destId="{6BB1D7C3-BD7B-4B05-9085-0AAF9D7B0F14}" srcOrd="3" destOrd="0" presId="urn:microsoft.com/office/officeart/2005/8/layout/hList1"/>
    <dgm:cxn modelId="{5F26D99A-1BAC-4258-9664-CD33BC562894}" type="presParOf" srcId="{9F9223D8-4648-4F92-A2C1-AEC33BFF11F6}" destId="{D8F55FC5-9F39-49F6-98C0-EFC4EEEF40AA}" srcOrd="4" destOrd="0" presId="urn:microsoft.com/office/officeart/2005/8/layout/hList1"/>
    <dgm:cxn modelId="{51388EC5-9550-443F-BE5A-243C28CE7872}" type="presParOf" srcId="{D8F55FC5-9F39-49F6-98C0-EFC4EEEF40AA}" destId="{1A6BF10F-09D4-485C-9662-0CAC34F1ED39}" srcOrd="0" destOrd="0" presId="urn:microsoft.com/office/officeart/2005/8/layout/hList1"/>
    <dgm:cxn modelId="{2CD32020-A81F-48C7-BFFF-21291760C1EE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>
        <a:noFill/>
        <a:ln>
          <a:noFill/>
        </a:ln>
      </dgm:spPr>
      <dgm:t>
        <a:bodyPr/>
        <a:lstStyle/>
        <a:p>
          <a:r>
            <a:rPr lang="de-CH" dirty="0" smtClean="0">
              <a:noFill/>
            </a:rPr>
            <a:t>Tighter integration with browser</a:t>
          </a:r>
          <a:endParaRPr lang="de-CH" dirty="0">
            <a:noFill/>
          </a:endParaRPr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Integrate XDTools directly into browser debugging tools</a:t>
          </a:r>
          <a:endParaRPr lang="de-CH" sz="1800" dirty="0">
            <a:noFill/>
          </a:endParaRPr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More advanced access to features</a:t>
          </a:r>
          <a:endParaRPr lang="de-CH" sz="1800" dirty="0">
            <a:noFill/>
          </a:endParaRPr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/>
      <dgm:t>
        <a:bodyPr/>
        <a:lstStyle/>
        <a:p>
          <a:r>
            <a:rPr lang="de-CH" dirty="0" smtClean="0"/>
            <a:t>Long-Term Study</a:t>
          </a:r>
          <a:endParaRPr lang="de-CH" dirty="0"/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/>
      <dgm:t>
        <a:bodyPr/>
        <a:lstStyle/>
        <a:p>
          <a:r>
            <a:rPr lang="de-CH" sz="1800" dirty="0" smtClean="0"/>
            <a:t>Let developers use XDTools while developing an entire application</a:t>
          </a:r>
          <a:endParaRPr lang="de-CH" sz="1800" dirty="0"/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/>
      <dgm:t>
        <a:bodyPr/>
        <a:lstStyle/>
        <a:p>
          <a:r>
            <a:rPr lang="de-CH" sz="1800" dirty="0" smtClean="0"/>
            <a:t>Analyse usage</a:t>
          </a:r>
          <a:endParaRPr lang="de-CH" sz="1800" dirty="0"/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>
        <a:noFill/>
        <a:ln>
          <a:noFill/>
        </a:ln>
        <a:effectLst/>
      </dgm:spPr>
      <dgm:t>
        <a:bodyPr/>
        <a:lstStyle/>
        <a:p>
          <a:r>
            <a:rPr lang="de-CH" dirty="0" smtClean="0"/>
            <a:t>Extended record and replay</a:t>
          </a:r>
          <a:endParaRPr lang="de-CH" dirty="0"/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solidFill>
                <a:schemeClr val="bg1"/>
              </a:solidFill>
            </a:rPr>
            <a:t>Apart from recording interactions, also record other non-deterministic data</a:t>
          </a:r>
          <a:endParaRPr lang="de-CH" sz="1800" dirty="0">
            <a:solidFill>
              <a:schemeClr val="bg1"/>
            </a:solidFill>
          </a:endParaRPr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/>
      <dgm:t>
        <a:bodyPr/>
        <a:lstStyle/>
        <a:p>
          <a:r>
            <a:rPr lang="de-CH" sz="1800" dirty="0" smtClean="0"/>
            <a:t>Periodic feedback</a:t>
          </a:r>
          <a:endParaRPr lang="de-CH" sz="1800" dirty="0"/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noFill/>
            </a:rPr>
            <a:t>Workarounds like the DNS server can be avoided</a:t>
          </a:r>
          <a:endParaRPr lang="de-CH" sz="1800" dirty="0">
            <a:noFill/>
          </a:endParaRPr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>
        <a:noFill/>
        <a:ln>
          <a:noFill/>
        </a:ln>
      </dgm:spPr>
      <dgm:t>
        <a:bodyPr/>
        <a:lstStyle/>
        <a:p>
          <a:r>
            <a:rPr lang="de-CH" sz="1800" dirty="0" smtClean="0">
              <a:solidFill>
                <a:schemeClr val="bg1"/>
              </a:solidFill>
            </a:rPr>
            <a:t>Dates, random numbers, server responses, interrupts, ...</a:t>
          </a:r>
          <a:endParaRPr lang="de-CH" sz="1800" dirty="0">
            <a:solidFill>
              <a:schemeClr val="bg1"/>
            </a:solidFill>
          </a:endParaRPr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/>
      <dgm:t>
        <a:bodyPr/>
        <a:lstStyle/>
        <a:p>
          <a:r>
            <a:rPr lang="de-CH" sz="1800" dirty="0" smtClean="0"/>
            <a:t>First step: Github</a:t>
          </a:r>
          <a:endParaRPr lang="de-CH" sz="1800" dirty="0"/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  <dgm:t>
        <a:bodyPr/>
        <a:lstStyle/>
        <a:p>
          <a:endParaRPr lang="de-CH"/>
        </a:p>
      </dgm:t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  <dgm:t>
        <a:bodyPr/>
        <a:lstStyle/>
        <a:p>
          <a:endParaRPr lang="de-CH"/>
        </a:p>
      </dgm:t>
    </dgm:pt>
    <dgm:pt modelId="{D845F9F8-A3CB-4042-BBBC-140B1C7AAF3C}" type="pres">
      <dgm:prSet presAssocID="{4E9D48A8-6EF1-4A9C-BF61-C6E8E7320D6F}" presName="composite" presStyleCnt="0"/>
      <dgm:spPr/>
      <dgm:t>
        <a:bodyPr/>
        <a:lstStyle/>
        <a:p>
          <a:endParaRPr lang="de-CH"/>
        </a:p>
      </dgm:t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  <dgm:t>
        <a:bodyPr/>
        <a:lstStyle/>
        <a:p>
          <a:endParaRPr lang="de-CH"/>
        </a:p>
      </dgm:t>
    </dgm:pt>
    <dgm:pt modelId="{D8F55FC5-9F39-49F6-98C0-EFC4EEEF40AA}" type="pres">
      <dgm:prSet presAssocID="{2B7D52B1-6C25-44B8-819D-5FC5C1FBC484}" presName="composite" presStyleCnt="0"/>
      <dgm:spPr/>
      <dgm:t>
        <a:bodyPr/>
        <a:lstStyle/>
        <a:p>
          <a:endParaRPr lang="de-CH"/>
        </a:p>
      </dgm:t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DDC61C72-45AB-447C-929E-217B7278EDFC}" type="presOf" srcId="{CB43991F-1E41-4384-8150-0E9C8EB177FD}" destId="{E49BB09F-24BA-4DBA-8A16-C186F26CC7EA}" srcOrd="0" destOrd="3" presId="urn:microsoft.com/office/officeart/2005/8/layout/hList1"/>
    <dgm:cxn modelId="{A5E28FC2-1D9F-47F4-B123-5A25B9F1F4BC}" type="presOf" srcId="{0010E000-D05E-4CBE-AAAC-D0883FA98EEA}" destId="{9F9223D8-4648-4F92-A2C1-AEC33BFF11F6}" srcOrd="0" destOrd="0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A10323DC-7BED-4160-A343-A3C6BE8C5F6D}" type="presOf" srcId="{7464CD8A-F5D2-4C19-8A5E-CC7EF4A05C9B}" destId="{EEFB0895-30B5-4525-8349-574E383656F3}" srcOrd="0" destOrd="0" presId="urn:microsoft.com/office/officeart/2005/8/layout/hList1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4C33334B-F3C6-4115-98BB-611EBD1DB04E}" type="presOf" srcId="{DABD270A-E983-46D7-B344-335C12330097}" destId="{E49BB09F-24BA-4DBA-8A16-C186F26CC7EA}" srcOrd="0" destOrd="0" presId="urn:microsoft.com/office/officeart/2005/8/layout/hList1"/>
    <dgm:cxn modelId="{FB2C457D-D38D-4714-98E9-990D88437B44}" type="presOf" srcId="{5CEE00DF-A943-4CF9-92C1-A36BA6C19D72}" destId="{C3E975A1-BE08-418E-8DC1-0EBB81B7B481}" srcOrd="0" destOrd="1" presId="urn:microsoft.com/office/officeart/2005/8/layout/hList1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5220F85C-5C60-4D60-9989-FC28D7C419AC}" type="presOf" srcId="{AD3DACEA-9D8B-4646-9E5A-B481C2409C74}" destId="{3F44894B-D256-43DA-AB37-31147FDF21DA}" srcOrd="0" destOrd="0" presId="urn:microsoft.com/office/officeart/2005/8/layout/hList1"/>
    <dgm:cxn modelId="{02F025FA-0316-43B3-8532-1D03815AF738}" type="presOf" srcId="{AA67B0AF-1DD3-44BB-87AB-84ED27B6E533}" destId="{E49BB09F-24BA-4DBA-8A16-C186F26CC7EA}" srcOrd="0" destOrd="1" presId="urn:microsoft.com/office/officeart/2005/8/layout/hList1"/>
    <dgm:cxn modelId="{C3F15359-56B2-42DB-921B-161E0A1D247B}" type="presOf" srcId="{5BAA0262-E6F3-4E6D-A714-6E9C5CF85CFB}" destId="{3F44894B-D256-43DA-AB37-31147FDF21DA}" srcOrd="0" destOrd="1" presId="urn:microsoft.com/office/officeart/2005/8/layout/hList1"/>
    <dgm:cxn modelId="{08C2AF9F-19CD-43DF-930A-69876BB6D532}" type="presOf" srcId="{F34D2626-3C01-4721-8192-CD5FA72D363E}" destId="{C3E975A1-BE08-418E-8DC1-0EBB81B7B481}" srcOrd="0" destOrd="2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5D394AE9-9400-4784-9D52-C05E1CBF608E}" type="presOf" srcId="{50B866C1-E597-4A5D-B2A0-CC974BE97166}" destId="{C3E975A1-BE08-418E-8DC1-0EBB81B7B481}" srcOrd="0" destOrd="0" presId="urn:microsoft.com/office/officeart/2005/8/layout/hList1"/>
    <dgm:cxn modelId="{9CBC1065-2264-4431-A6F6-5C142E717F37}" type="presOf" srcId="{2B7D52B1-6C25-44B8-819D-5FC5C1FBC484}" destId="{1A6BF10F-09D4-485C-9662-0CAC34F1ED39}" srcOrd="0" destOrd="0" presId="urn:microsoft.com/office/officeart/2005/8/layout/hList1"/>
    <dgm:cxn modelId="{9316C556-B10F-4AEE-8EA8-0C7B088C80B7}" type="presOf" srcId="{4E9D48A8-6EF1-4A9C-BF61-C6E8E7320D6F}" destId="{1F4C3BD6-8E6D-4B54-A04C-EBF3A49A5BAE}" srcOrd="0" destOrd="0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4D115972-45ED-4512-8A7F-9F46D255AED9}" type="presOf" srcId="{6010856A-860E-4767-9AEA-AF7D364588A8}" destId="{E49BB09F-24BA-4DBA-8A16-C186F26CC7EA}" srcOrd="0" destOrd="2" presId="urn:microsoft.com/office/officeart/2005/8/layout/hList1"/>
    <dgm:cxn modelId="{23D19ACE-4DBD-45C9-8305-037BC72FEDBD}" type="presParOf" srcId="{9F9223D8-4648-4F92-A2C1-AEC33BFF11F6}" destId="{4A651A39-CB05-485D-AD7F-53567D653FB2}" srcOrd="0" destOrd="0" presId="urn:microsoft.com/office/officeart/2005/8/layout/hList1"/>
    <dgm:cxn modelId="{BAD8F7D4-8185-4886-BFC1-EB3F68C91D21}" type="presParOf" srcId="{4A651A39-CB05-485D-AD7F-53567D653FB2}" destId="{EEFB0895-30B5-4525-8349-574E383656F3}" srcOrd="0" destOrd="0" presId="urn:microsoft.com/office/officeart/2005/8/layout/hList1"/>
    <dgm:cxn modelId="{6FCAE704-C12D-4511-A817-80836F106A4D}" type="presParOf" srcId="{4A651A39-CB05-485D-AD7F-53567D653FB2}" destId="{C3E975A1-BE08-418E-8DC1-0EBB81B7B481}" srcOrd="1" destOrd="0" presId="urn:microsoft.com/office/officeart/2005/8/layout/hList1"/>
    <dgm:cxn modelId="{3EAA041C-5B99-4EE5-98D4-BD12FCE4A8BD}" type="presParOf" srcId="{9F9223D8-4648-4F92-A2C1-AEC33BFF11F6}" destId="{91945222-80A5-4830-AFAE-EF5267238E82}" srcOrd="1" destOrd="0" presId="urn:microsoft.com/office/officeart/2005/8/layout/hList1"/>
    <dgm:cxn modelId="{AD9E4A5B-17DB-4C7C-9078-A1315B714C5C}" type="presParOf" srcId="{9F9223D8-4648-4F92-A2C1-AEC33BFF11F6}" destId="{D845F9F8-A3CB-4042-BBBC-140B1C7AAF3C}" srcOrd="2" destOrd="0" presId="urn:microsoft.com/office/officeart/2005/8/layout/hList1"/>
    <dgm:cxn modelId="{EB8F2A49-8EEE-4D64-B4C5-46D416E0AE69}" type="presParOf" srcId="{D845F9F8-A3CB-4042-BBBC-140B1C7AAF3C}" destId="{1F4C3BD6-8E6D-4B54-A04C-EBF3A49A5BAE}" srcOrd="0" destOrd="0" presId="urn:microsoft.com/office/officeart/2005/8/layout/hList1"/>
    <dgm:cxn modelId="{435F3FC1-62CC-4F1F-AEE9-F814204D3154}" type="presParOf" srcId="{D845F9F8-A3CB-4042-BBBC-140B1C7AAF3C}" destId="{E49BB09F-24BA-4DBA-8A16-C186F26CC7EA}" srcOrd="1" destOrd="0" presId="urn:microsoft.com/office/officeart/2005/8/layout/hList1"/>
    <dgm:cxn modelId="{A00F9B32-D50A-46CC-A240-B55CEBA145C4}" type="presParOf" srcId="{9F9223D8-4648-4F92-A2C1-AEC33BFF11F6}" destId="{6BB1D7C3-BD7B-4B05-9085-0AAF9D7B0F14}" srcOrd="3" destOrd="0" presId="urn:microsoft.com/office/officeart/2005/8/layout/hList1"/>
    <dgm:cxn modelId="{25478B46-E43C-4F0B-B4C0-1EF1E8579031}" type="presParOf" srcId="{9F9223D8-4648-4F92-A2C1-AEC33BFF11F6}" destId="{D8F55FC5-9F39-49F6-98C0-EFC4EEEF40AA}" srcOrd="4" destOrd="0" presId="urn:microsoft.com/office/officeart/2005/8/layout/hList1"/>
    <dgm:cxn modelId="{16528BD6-2F4A-45B3-AFF3-59A02124BC6C}" type="presParOf" srcId="{D8F55FC5-9F39-49F6-98C0-EFC4EEEF40AA}" destId="{1A6BF10F-09D4-485C-9662-0CAC34F1ED39}" srcOrd="0" destOrd="0" presId="urn:microsoft.com/office/officeart/2005/8/layout/hList1"/>
    <dgm:cxn modelId="{A12F62BA-C18C-4907-A84A-B80932B9997C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Web application testing and debugging</a:t>
          </a:r>
          <a:endParaRPr lang="de-CH" sz="2300" kern="1200" dirty="0"/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Browser-integrated debugging tools</a:t>
          </a:r>
          <a:endParaRPr lang="de-CH" sz="1300" kern="1200" dirty="0"/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Record and replay</a:t>
          </a:r>
          <a:endParaRPr lang="de-CH" sz="1300" kern="1200" dirty="0"/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Automated testing tools</a:t>
          </a:r>
          <a:endParaRPr lang="de-CH" sz="1300" kern="1200" dirty="0"/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Responsive web application testing</a:t>
          </a:r>
          <a:endParaRPr lang="de-CH" sz="2300" kern="1200" dirty="0">
            <a:noFill/>
          </a:endParaRPr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 services</a:t>
          </a:r>
          <a:endParaRPr lang="de-CH" sz="1300" kern="1200" dirty="0">
            <a:noFill/>
          </a:endParaRPr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Testing with actual devices</a:t>
          </a:r>
          <a:endParaRPr lang="de-CH" sz="1300" kern="1200" dirty="0">
            <a:noFill/>
          </a:endParaRPr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Device emulation</a:t>
          </a:r>
          <a:endParaRPr lang="de-CH" sz="1300" kern="1200" dirty="0">
            <a:noFill/>
          </a:endParaRPr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Cross-device frameworks</a:t>
          </a:r>
          <a:endParaRPr lang="de-CH" sz="2300" kern="1200" dirty="0">
            <a:noFill/>
          </a:endParaRPr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Frameworks with tool support</a:t>
          </a:r>
          <a:endParaRPr lang="de-CH" sz="1300" kern="1200" dirty="0">
            <a:noFill/>
          </a:endParaRPr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Web-based frameworks</a:t>
          </a:r>
          <a:endParaRPr lang="de-CH" sz="1300" kern="1200" dirty="0">
            <a:noFill/>
          </a:endParaRPr>
        </a:p>
      </dsp:txBody>
      <dsp:txXfrm>
        <a:off x="8670189" y="1425461"/>
        <a:ext cx="1048055" cy="108043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Tighter integration with browser</a:t>
          </a:r>
          <a:endParaRPr lang="de-CH" sz="2300" kern="1200" dirty="0">
            <a:noFill/>
          </a:endParaRPr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Integrate XDTools directly into browser debugging tools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More advanced access to features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Workarounds like the DNS server can be avoided</a:t>
          </a:r>
          <a:endParaRPr lang="de-CH" sz="1800" kern="1200" dirty="0">
            <a:noFill/>
          </a:endParaRPr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Long-Term Study</a:t>
          </a:r>
          <a:endParaRPr lang="de-CH" sz="2300" kern="1200" dirty="0">
            <a:noFill/>
          </a:endParaRPr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Let developers use XDTools while developing an entire application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Analyse usage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Periodic feedback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First step: Github</a:t>
          </a:r>
          <a:endParaRPr lang="de-CH" sz="1800" kern="1200" dirty="0">
            <a:noFill/>
          </a:endParaRPr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7310632"/>
                <a:satOff val="795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7310632"/>
                <a:satOff val="795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7310632"/>
              <a:satOff val="795"/>
              <a:lumOff val="-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Extended record and replay</a:t>
          </a:r>
          <a:endParaRPr lang="de-CH" sz="2300" kern="1200" dirty="0"/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7340025"/>
            <a:satOff val="542"/>
            <a:lumOff val="21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7340025"/>
              <a:satOff val="542"/>
              <a:lumOff val="2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Apart from recording interactions, also record other non-deterministic data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Dates, random numbers, server responses, interrupts, ...</a:t>
          </a:r>
          <a:endParaRPr lang="de-CH" sz="1800" kern="1200" dirty="0"/>
        </a:p>
      </dsp:txBody>
      <dsp:txXfrm>
        <a:off x="6818033" y="1453487"/>
        <a:ext cx="2989020" cy="239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Web application testing and debugging</a:t>
          </a:r>
          <a:endParaRPr lang="de-CH" sz="2300" kern="1200" dirty="0">
            <a:noFill/>
          </a:endParaRPr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Browser-integrated debugging tools</a:t>
          </a:r>
          <a:endParaRPr lang="de-CH" sz="1300" kern="1200" dirty="0">
            <a:noFill/>
          </a:endParaRPr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Record and replay</a:t>
          </a:r>
          <a:endParaRPr lang="de-CH" sz="1300" kern="1200" dirty="0">
            <a:noFill/>
          </a:endParaRPr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Automated testing tools</a:t>
          </a:r>
          <a:endParaRPr lang="de-CH" sz="1300" kern="1200" dirty="0">
            <a:noFill/>
          </a:endParaRPr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Responsive web application testing</a:t>
          </a:r>
          <a:endParaRPr lang="de-CH" sz="2300" kern="1200" dirty="0"/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 services</a:t>
          </a:r>
          <a:endParaRPr lang="de-CH" sz="1300" kern="1200" dirty="0"/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Testing with actual devices</a:t>
          </a:r>
          <a:endParaRPr lang="de-CH" sz="1300" kern="1200" dirty="0"/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Device emulation</a:t>
          </a:r>
          <a:endParaRPr lang="de-CH" sz="1300" kern="1200" dirty="0"/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Cross-device frameworks</a:t>
          </a:r>
          <a:endParaRPr lang="de-CH" sz="2300" kern="1200" dirty="0">
            <a:noFill/>
          </a:endParaRPr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Frameworks with tool support</a:t>
          </a:r>
          <a:endParaRPr lang="de-CH" sz="1300" kern="1200" dirty="0">
            <a:noFill/>
          </a:endParaRPr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Web-based frameworks</a:t>
          </a:r>
          <a:endParaRPr lang="de-CH" sz="1300" kern="1200" dirty="0">
            <a:noFill/>
          </a:endParaRPr>
        </a:p>
      </dsp:txBody>
      <dsp:txXfrm>
        <a:off x="8670189" y="1425461"/>
        <a:ext cx="1048055" cy="10804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060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Web application testing and debugging</a:t>
          </a:r>
          <a:endParaRPr lang="de-CH" sz="2300" kern="1200" dirty="0">
            <a:noFill/>
          </a:endParaRPr>
        </a:p>
      </dsp:txBody>
      <dsp:txXfrm>
        <a:off x="36615" y="34323"/>
        <a:ext cx="3459729" cy="1078537"/>
      </dsp:txXfrm>
    </dsp:sp>
    <dsp:sp modelId="{DCF03155-B5B8-43FE-A318-C189653008CF}">
      <dsp:nvSpPr>
        <dsp:cNvPr id="0" name=""/>
        <dsp:cNvSpPr/>
      </dsp:nvSpPr>
      <dsp:spPr>
        <a:xfrm>
          <a:off x="3060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Browser-integrated debugging tools</a:t>
          </a:r>
          <a:endParaRPr lang="de-CH" sz="1300" kern="1200" dirty="0">
            <a:noFill/>
          </a:endParaRPr>
        </a:p>
      </dsp:txBody>
      <dsp:txXfrm>
        <a:off x="35667" y="1425461"/>
        <a:ext cx="1048055" cy="1080433"/>
      </dsp:txXfrm>
    </dsp:sp>
    <dsp:sp modelId="{B88E974F-09A3-45B3-A278-783CB22DFD3E}">
      <dsp:nvSpPr>
        <dsp:cNvPr id="0" name=""/>
        <dsp:cNvSpPr/>
      </dsp:nvSpPr>
      <dsp:spPr>
        <a:xfrm>
          <a:off x="1209844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Record and replay</a:t>
          </a:r>
          <a:endParaRPr lang="de-CH" sz="1300" kern="1200" dirty="0">
            <a:noFill/>
          </a:endParaRPr>
        </a:p>
      </dsp:txBody>
      <dsp:txXfrm>
        <a:off x="1242451" y="1425461"/>
        <a:ext cx="1048055" cy="1080433"/>
      </dsp:txXfrm>
    </dsp:sp>
    <dsp:sp modelId="{0F9A71FA-A50C-48FD-A2FC-DA21CBD1C351}">
      <dsp:nvSpPr>
        <dsp:cNvPr id="0" name=""/>
        <dsp:cNvSpPr/>
      </dsp:nvSpPr>
      <dsp:spPr>
        <a:xfrm>
          <a:off x="2416629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Automated testing tools</a:t>
          </a:r>
          <a:endParaRPr lang="de-CH" sz="1300" kern="1200" dirty="0">
            <a:noFill/>
          </a:endParaRPr>
        </a:p>
      </dsp:txBody>
      <dsp:txXfrm>
        <a:off x="2449236" y="1425461"/>
        <a:ext cx="1048055" cy="1080433"/>
      </dsp:txXfrm>
    </dsp:sp>
    <dsp:sp modelId="{1A319546-B7A4-424C-800F-4601B4F5A3DD}">
      <dsp:nvSpPr>
        <dsp:cNvPr id="0" name=""/>
        <dsp:cNvSpPr/>
      </dsp:nvSpPr>
      <dsp:spPr>
        <a:xfrm>
          <a:off x="3716928" y="768"/>
          <a:ext cx="352683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Responsive web application testing</a:t>
          </a:r>
          <a:endParaRPr lang="de-CH" sz="2300" kern="1200" dirty="0">
            <a:noFill/>
          </a:endParaRPr>
        </a:p>
      </dsp:txBody>
      <dsp:txXfrm>
        <a:off x="3750483" y="34323"/>
        <a:ext cx="3459729" cy="1078537"/>
      </dsp:txXfrm>
    </dsp:sp>
    <dsp:sp modelId="{60ADCF2D-0DA5-46C9-8A0B-98B44BEA01D9}">
      <dsp:nvSpPr>
        <dsp:cNvPr id="0" name=""/>
        <dsp:cNvSpPr/>
      </dsp:nvSpPr>
      <dsp:spPr>
        <a:xfrm>
          <a:off x="371692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Web services</a:t>
          </a:r>
          <a:endParaRPr lang="de-CH" sz="1300" kern="1200" dirty="0">
            <a:noFill/>
          </a:endParaRPr>
        </a:p>
      </dsp:txBody>
      <dsp:txXfrm>
        <a:off x="3749535" y="1425461"/>
        <a:ext cx="1048055" cy="1080433"/>
      </dsp:txXfrm>
    </dsp:sp>
    <dsp:sp modelId="{4E030C7C-8A08-48E9-83FF-3D9537FD44A3}">
      <dsp:nvSpPr>
        <dsp:cNvPr id="0" name=""/>
        <dsp:cNvSpPr/>
      </dsp:nvSpPr>
      <dsp:spPr>
        <a:xfrm>
          <a:off x="4923713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Testing with actual devices</a:t>
          </a:r>
          <a:endParaRPr lang="de-CH" sz="1300" kern="1200" dirty="0">
            <a:noFill/>
          </a:endParaRPr>
        </a:p>
      </dsp:txBody>
      <dsp:txXfrm>
        <a:off x="4956320" y="1425461"/>
        <a:ext cx="1048055" cy="1080433"/>
      </dsp:txXfrm>
    </dsp:sp>
    <dsp:sp modelId="{35448225-E4FF-4E61-9A3A-A69D3196232D}">
      <dsp:nvSpPr>
        <dsp:cNvPr id="0" name=""/>
        <dsp:cNvSpPr/>
      </dsp:nvSpPr>
      <dsp:spPr>
        <a:xfrm>
          <a:off x="6130498" y="1392854"/>
          <a:ext cx="1113269" cy="114564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>
              <a:noFill/>
            </a:rPr>
            <a:t>Device emulation</a:t>
          </a:r>
          <a:endParaRPr lang="de-CH" sz="1300" kern="1200" dirty="0">
            <a:noFill/>
          </a:endParaRPr>
        </a:p>
      </dsp:txBody>
      <dsp:txXfrm>
        <a:off x="6163105" y="1425461"/>
        <a:ext cx="1048055" cy="1080433"/>
      </dsp:txXfrm>
    </dsp:sp>
    <dsp:sp modelId="{3F3629E6-84A5-43D5-907A-636438A17F65}">
      <dsp:nvSpPr>
        <dsp:cNvPr id="0" name=""/>
        <dsp:cNvSpPr/>
      </dsp:nvSpPr>
      <dsp:spPr>
        <a:xfrm>
          <a:off x="7430797" y="768"/>
          <a:ext cx="2320054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Cross-device frameworks</a:t>
          </a:r>
          <a:endParaRPr lang="de-CH" sz="2300" kern="1200" dirty="0"/>
        </a:p>
      </dsp:txBody>
      <dsp:txXfrm>
        <a:off x="7464352" y="34323"/>
        <a:ext cx="2252944" cy="1078537"/>
      </dsp:txXfrm>
    </dsp:sp>
    <dsp:sp modelId="{A91456CE-803B-4BEB-9206-DC0EA576D5FA}">
      <dsp:nvSpPr>
        <dsp:cNvPr id="0" name=""/>
        <dsp:cNvSpPr/>
      </dsp:nvSpPr>
      <dsp:spPr>
        <a:xfrm>
          <a:off x="7430797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Frameworks with tool support</a:t>
          </a:r>
          <a:endParaRPr lang="de-CH" sz="1300" kern="1200" dirty="0"/>
        </a:p>
      </dsp:txBody>
      <dsp:txXfrm>
        <a:off x="7463404" y="1425461"/>
        <a:ext cx="1048055" cy="1080433"/>
      </dsp:txXfrm>
    </dsp:sp>
    <dsp:sp modelId="{8F6997ED-A642-4652-A011-8469D7DD3C22}">
      <dsp:nvSpPr>
        <dsp:cNvPr id="0" name=""/>
        <dsp:cNvSpPr/>
      </dsp:nvSpPr>
      <dsp:spPr>
        <a:xfrm>
          <a:off x="8637582" y="1392854"/>
          <a:ext cx="1113269" cy="114564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Web-based frameworks</a:t>
          </a:r>
          <a:endParaRPr lang="de-CH" sz="1300" kern="1200" dirty="0"/>
        </a:p>
      </dsp:txBody>
      <dsp:txXfrm>
        <a:off x="8670189" y="1425461"/>
        <a:ext cx="1048055" cy="1080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404765-F824-4D9A-9565-0B33B89EBAD9}">
      <dsp:nvSpPr>
        <dsp:cNvPr id="0" name=""/>
        <dsp:cNvSpPr/>
      </dsp:nvSpPr>
      <dsp:spPr>
        <a:xfrm>
          <a:off x="3595" y="22492"/>
          <a:ext cx="1110905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XDStudio</a:t>
          </a:r>
          <a:endParaRPr lang="de-CH" sz="1100" kern="1200" dirty="0"/>
        </a:p>
      </dsp:txBody>
      <dsp:txXfrm>
        <a:off x="36132" y="55029"/>
        <a:ext cx="1045831" cy="1079728"/>
      </dsp:txXfrm>
    </dsp:sp>
    <dsp:sp modelId="{93F7C839-888A-441F-8750-80C6E8A1CAE1}">
      <dsp:nvSpPr>
        <dsp:cNvPr id="0" name=""/>
        <dsp:cNvSpPr/>
      </dsp:nvSpPr>
      <dsp:spPr>
        <a:xfrm>
          <a:off x="1209600" y="22492"/>
          <a:ext cx="1128383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XD-MVC</a:t>
          </a:r>
          <a:endParaRPr lang="de-CH" sz="1100" kern="1200" dirty="0"/>
        </a:p>
      </dsp:txBody>
      <dsp:txXfrm>
        <a:off x="1242649" y="55541"/>
        <a:ext cx="1062285" cy="107870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A2E752-9F82-4004-96F7-3D03060EA5A2}">
      <dsp:nvSpPr>
        <dsp:cNvPr id="0" name=""/>
        <dsp:cNvSpPr/>
      </dsp:nvSpPr>
      <dsp:spPr>
        <a:xfrm>
          <a:off x="3595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BrowserStack</a:t>
          </a:r>
          <a:endParaRPr lang="de-CH" sz="1100" kern="1200" dirty="0"/>
        </a:p>
      </dsp:txBody>
      <dsp:txXfrm>
        <a:off x="36165" y="77555"/>
        <a:ext cx="1046880" cy="1079662"/>
      </dsp:txXfrm>
    </dsp:sp>
    <dsp:sp modelId="{FC60F7C7-4633-4CD2-A5E9-9FC9C3376254}">
      <dsp:nvSpPr>
        <dsp:cNvPr id="0" name=""/>
        <dsp:cNvSpPr/>
      </dsp:nvSpPr>
      <dsp:spPr>
        <a:xfrm>
          <a:off x="1209603" y="39649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BrowserSync</a:t>
          </a:r>
          <a:endParaRPr lang="de-CH" sz="1100" kern="1200" dirty="0"/>
        </a:p>
      </dsp:txBody>
      <dsp:txXfrm>
        <a:off x="1242173" y="72219"/>
        <a:ext cx="1046880" cy="1079662"/>
      </dsp:txXfrm>
    </dsp:sp>
    <dsp:sp modelId="{20C0D071-DE9B-4F5F-8303-EEDF488B5EB0}">
      <dsp:nvSpPr>
        <dsp:cNvPr id="0" name=""/>
        <dsp:cNvSpPr/>
      </dsp:nvSpPr>
      <dsp:spPr>
        <a:xfrm>
          <a:off x="2415600" y="22492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Chrome Device Mode</a:t>
          </a:r>
          <a:endParaRPr lang="de-CH" sz="1100" kern="1200" dirty="0"/>
        </a:p>
      </dsp:txBody>
      <dsp:txXfrm>
        <a:off x="2448170" y="55062"/>
        <a:ext cx="1046880" cy="10796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C74F7D-262A-4CA5-A849-CFB591AD9803}">
      <dsp:nvSpPr>
        <dsp:cNvPr id="0" name=""/>
        <dsp:cNvSpPr/>
      </dsp:nvSpPr>
      <dsp:spPr>
        <a:xfrm>
          <a:off x="3595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Chrome DevTools</a:t>
          </a:r>
          <a:endParaRPr lang="de-CH" sz="1100" kern="1200" dirty="0"/>
        </a:p>
      </dsp:txBody>
      <dsp:txXfrm>
        <a:off x="36165" y="77555"/>
        <a:ext cx="1046880" cy="1079662"/>
      </dsp:txXfrm>
    </dsp:sp>
    <dsp:sp modelId="{AAE68622-DD11-43BC-87D9-371E1CC79BF8}">
      <dsp:nvSpPr>
        <dsp:cNvPr id="0" name=""/>
        <dsp:cNvSpPr/>
      </dsp:nvSpPr>
      <dsp:spPr>
        <a:xfrm>
          <a:off x="1209603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Timelapse</a:t>
          </a:r>
          <a:endParaRPr lang="de-CH" sz="1100" kern="1200" dirty="0"/>
        </a:p>
      </dsp:txBody>
      <dsp:txXfrm>
        <a:off x="1242173" y="77555"/>
        <a:ext cx="1046880" cy="1079662"/>
      </dsp:txXfrm>
    </dsp:sp>
    <dsp:sp modelId="{4D5BBA25-109A-4EED-965D-74C5BFE817F4}">
      <dsp:nvSpPr>
        <dsp:cNvPr id="0" name=""/>
        <dsp:cNvSpPr/>
      </dsp:nvSpPr>
      <dsp:spPr>
        <a:xfrm>
          <a:off x="2415600" y="44985"/>
          <a:ext cx="1112020" cy="114480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Selenium</a:t>
          </a:r>
          <a:endParaRPr lang="de-CH" sz="1100" kern="1200" dirty="0"/>
        </a:p>
      </dsp:txBody>
      <dsp:txXfrm>
        <a:off x="2448170" y="77555"/>
        <a:ext cx="1046880" cy="10796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35D64-AF91-4D05-9CD9-9500044751D1}">
      <dsp:nvSpPr>
        <dsp:cNvPr id="0" name=""/>
        <dsp:cNvSpPr/>
      </dsp:nvSpPr>
      <dsp:spPr>
        <a:xfrm>
          <a:off x="0" y="48259"/>
          <a:ext cx="5196015" cy="55165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XDYouTube</a:t>
          </a:r>
          <a:endParaRPr lang="de-CH" sz="2300" kern="1200" dirty="0"/>
        </a:p>
      </dsp:txBody>
      <dsp:txXfrm>
        <a:off x="26930" y="75189"/>
        <a:ext cx="5142155" cy="497795"/>
      </dsp:txXfrm>
    </dsp:sp>
    <dsp:sp modelId="{653E7ACA-7E75-4EFA-A508-53B6B22972D9}">
      <dsp:nvSpPr>
        <dsp:cNvPr id="0" name=""/>
        <dsp:cNvSpPr/>
      </dsp:nvSpPr>
      <dsp:spPr>
        <a:xfrm>
          <a:off x="0" y="599914"/>
          <a:ext cx="5196015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Fix a bug related to the video queue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Implement a remote control for the video</a:t>
          </a:r>
          <a:endParaRPr lang="de-CH" sz="1800" kern="1200" dirty="0"/>
        </a:p>
      </dsp:txBody>
      <dsp:txXfrm>
        <a:off x="0" y="599914"/>
        <a:ext cx="5196015" cy="1142640"/>
      </dsp:txXfrm>
    </dsp:sp>
    <dsp:sp modelId="{7DC23507-A576-4F73-876F-D45FD1C264B6}">
      <dsp:nvSpPr>
        <dsp:cNvPr id="0" name=""/>
        <dsp:cNvSpPr/>
      </dsp:nvSpPr>
      <dsp:spPr>
        <a:xfrm>
          <a:off x="0" y="1742554"/>
          <a:ext cx="5196015" cy="551655"/>
        </a:xfrm>
        <a:prstGeom prst="roundRect">
          <a:avLst/>
        </a:prstGeom>
        <a:gradFill rotWithShape="0">
          <a:gsLst>
            <a:gs pos="0">
              <a:schemeClr val="accent5">
                <a:hueOff val="7310632"/>
                <a:satOff val="795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7310632"/>
                <a:satOff val="795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XDCinema</a:t>
          </a:r>
          <a:endParaRPr lang="de-CH" sz="2300" kern="1200" dirty="0"/>
        </a:p>
      </dsp:txBody>
      <dsp:txXfrm>
        <a:off x="26930" y="1769484"/>
        <a:ext cx="5142155" cy="497795"/>
      </dsp:txXfrm>
    </dsp:sp>
    <dsp:sp modelId="{C807264F-E5D3-415A-908E-47F095F13B95}">
      <dsp:nvSpPr>
        <dsp:cNvPr id="0" name=""/>
        <dsp:cNvSpPr/>
      </dsp:nvSpPr>
      <dsp:spPr>
        <a:xfrm>
          <a:off x="0" y="2294209"/>
          <a:ext cx="5196015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Wrong location was returned because of a switched variable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Display and highlight prices of cinemas that show a movie</a:t>
          </a:r>
          <a:endParaRPr lang="de-CH" sz="1800" kern="1200" dirty="0"/>
        </a:p>
      </dsp:txBody>
      <dsp:txXfrm>
        <a:off x="0" y="2294209"/>
        <a:ext cx="5196015" cy="138069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Tighter integration with browser</a:t>
          </a:r>
          <a:endParaRPr lang="de-CH" sz="2300" kern="1200" dirty="0"/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Integrate XDTools directly into browser debugging tools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More advanced access to features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Workarounds like the DNS server can be avoided</a:t>
          </a:r>
          <a:endParaRPr lang="de-CH" sz="1800" kern="1200" dirty="0"/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Long-Term Study</a:t>
          </a:r>
          <a:endParaRPr lang="de-CH" sz="2300" kern="1200" dirty="0">
            <a:noFill/>
          </a:endParaRPr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Let developers use XDTools while developing an entire application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Analyse usage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Periodic feedback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First step: Github</a:t>
          </a:r>
          <a:endParaRPr lang="de-CH" sz="1800" kern="1200" dirty="0">
            <a:noFill/>
          </a:endParaRPr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Extended record and replay</a:t>
          </a:r>
          <a:endParaRPr lang="de-CH" sz="2300" kern="1200" dirty="0">
            <a:noFill/>
          </a:endParaRPr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Apart from recording interactions, also record other non-deterministic data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Dates, random numbers, server responses, interrupts, ...</a:t>
          </a:r>
          <a:endParaRPr lang="de-CH" sz="1800" kern="1200" dirty="0">
            <a:noFill/>
          </a:endParaRPr>
        </a:p>
      </dsp:txBody>
      <dsp:txXfrm>
        <a:off x="6818033" y="1453487"/>
        <a:ext cx="2989020" cy="239912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>
              <a:noFill/>
            </a:rPr>
            <a:t>Tighter integration with browser</a:t>
          </a:r>
          <a:endParaRPr lang="de-CH" sz="2300" kern="1200" dirty="0">
            <a:noFill/>
          </a:endParaRPr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Integrate XDTools directly into browser debugging tools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More advanced access to features</a:t>
          </a:r>
          <a:endParaRPr lang="de-CH" sz="1800" kern="1200" dirty="0">
            <a:noFill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noFill/>
            </a:rPr>
            <a:t>Workarounds like the DNS server can be avoided</a:t>
          </a:r>
          <a:endParaRPr lang="de-CH" sz="1800" kern="1200" dirty="0">
            <a:noFill/>
          </a:endParaRPr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gradFill rotWithShape="0">
          <a:gsLst>
            <a:gs pos="0">
              <a:schemeClr val="accent5">
                <a:hueOff val="3655316"/>
                <a:satOff val="397"/>
                <a:lumOff val="-1"/>
                <a:alphaOff val="0"/>
                <a:tint val="98000"/>
                <a:lumMod val="114000"/>
              </a:schemeClr>
            </a:gs>
            <a:gs pos="100000">
              <a:schemeClr val="accent5">
                <a:hueOff val="3655316"/>
                <a:satOff val="397"/>
                <a:lumOff val="-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3655316"/>
              <a:satOff val="397"/>
              <a:lumOff val="-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Long-Term Study</a:t>
          </a:r>
          <a:endParaRPr lang="de-CH" sz="2300" kern="1200" dirty="0"/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solidFill>
          <a:schemeClr val="accent5">
            <a:tint val="40000"/>
            <a:alpha val="90000"/>
            <a:hueOff val="3670013"/>
            <a:satOff val="271"/>
            <a:lumOff val="10"/>
            <a:alphaOff val="0"/>
          </a:schemeClr>
        </a:solidFill>
        <a:ln w="9525" cap="rnd" cmpd="sng" algn="ctr">
          <a:solidFill>
            <a:schemeClr val="accent5">
              <a:tint val="40000"/>
              <a:alpha val="90000"/>
              <a:hueOff val="3670013"/>
              <a:satOff val="271"/>
              <a:lumOff val="1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Let developers use XDTools while developing an entire application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Analyse usage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Periodic feedback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First step: Github</a:t>
          </a:r>
          <a:endParaRPr lang="de-CH" sz="1800" kern="1200" dirty="0"/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Extended record and replay</a:t>
          </a:r>
          <a:endParaRPr lang="de-CH" sz="2300" kern="1200" dirty="0"/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noFill/>
        <a:ln w="9525" cap="rnd" cmpd="sng" algn="ctr">
          <a:noFill/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solidFill>
                <a:schemeClr val="bg1"/>
              </a:solidFill>
            </a:rPr>
            <a:t>Apart from recording interactions, also record other non-deterministic data</a:t>
          </a:r>
          <a:endParaRPr lang="de-CH" sz="1800" kern="1200" dirty="0">
            <a:solidFill>
              <a:schemeClr val="bg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>
              <a:solidFill>
                <a:schemeClr val="bg1"/>
              </a:solidFill>
            </a:rPr>
            <a:t>Dates, random numbers, server responses, interrupts, ...</a:t>
          </a:r>
          <a:endParaRPr lang="de-CH" sz="1800" kern="1200" dirty="0">
            <a:solidFill>
              <a:schemeClr val="bg1"/>
            </a:solidFill>
          </a:endParaRPr>
        </a:p>
      </dsp:txBody>
      <dsp:txXfrm>
        <a:off x="6818033" y="1453487"/>
        <a:ext cx="2989020" cy="2399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445BD-C3C2-450D-A3EC-416A93A19DF1}" type="datetimeFigureOut">
              <a:rPr lang="de-CH" smtClean="0"/>
              <a:t>20.10.2015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A8AE7-7C10-41DC-AFD6-EFDFAFD9B56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52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36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Show videos!!!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2456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</a:t>
            </a:r>
            <a:r>
              <a:rPr lang="de-CH" baseline="0" dirty="0" smtClean="0"/>
              <a:t> Show videos!!!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2085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Show video!!!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164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The</a:t>
            </a:r>
            <a:r>
              <a:rPr lang="de-CH" baseline="0" dirty="0" smtClean="0"/>
              <a:t> same as in the midterm except for Chrome extension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Extension required for HTML inspection + function debugging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Explain why DNS server is used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Explain script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907238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Explain why we developed sample applications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Gain insights about XDTools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Improvements</a:t>
            </a:r>
          </a:p>
          <a:p>
            <a:pPr marL="628650" lvl="1" indent="-171450">
              <a:buFontTx/>
              <a:buChar char="-"/>
            </a:pPr>
            <a:r>
              <a:rPr lang="de-CH" dirty="0" smtClean="0"/>
              <a:t>Also used for user study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6687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3497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We consider XDTools helpful, but we</a:t>
            </a:r>
            <a:r>
              <a:rPr lang="de-CH" baseline="0" dirty="0" smtClean="0"/>
              <a:t> developed it and you certainly need more proof of that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>
                <a:sym typeface="Wingdings" panose="05000000000000000000" pitchFamily="2" charset="2"/>
              </a:rPr>
              <a:t> user study!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31611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Partipants  judged their</a:t>
            </a:r>
            <a:r>
              <a:rPr lang="de-CH" baseline="0" dirty="0" smtClean="0"/>
              <a:t> experience as rather good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No-one claims to only have basic experience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HTML/CSS inspection/modification and console most popular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Device mode and JS debugging less popular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065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9212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baseline="0" dirty="0" smtClean="0"/>
              <a:t>Figure shows median values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Big difference for all questions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In other tasks, small or no difference for some questions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Other figure shows how many people used a particular feature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And whether they agree that the feature is useful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097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You probably all have</a:t>
            </a:r>
            <a:r>
              <a:rPr lang="de-CH" baseline="0" dirty="0" smtClean="0"/>
              <a:t> access to multiple devices and use them together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CH" baseline="0" dirty="0" smtClean="0">
                <a:sym typeface="Wingdings" panose="05000000000000000000" pitchFamily="2" charset="2"/>
              </a:rPr>
              <a:t>Normal people do that as well, not only computer scientist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>
                <a:sym typeface="Wingdings" panose="05000000000000000000" pitchFamily="2" charset="2"/>
              </a:rPr>
              <a:t>Testing cross-device applications difficult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>
                <a:sym typeface="Wingdings" panose="05000000000000000000" pitchFamily="2" charset="2"/>
              </a:rPr>
              <a:t>More advanced testing tools for XD testing could help spread XD apps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1475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Participants clearly preferred XDTools</a:t>
            </a:r>
          </a:p>
          <a:p>
            <a:pPr marL="171450" indent="-171450">
              <a:buFontTx/>
              <a:buChar char="-"/>
            </a:pPr>
            <a:r>
              <a:rPr lang="de-CH" dirty="0" smtClean="0"/>
              <a:t>Other figure shows if participants would use XDTools and if they</a:t>
            </a:r>
            <a:r>
              <a:rPr lang="de-CH" baseline="0" dirty="0" smtClean="0"/>
              <a:t> think that it is generally useful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2577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Similar task</a:t>
            </a:r>
            <a:r>
              <a:rPr lang="de-CH" baseline="0" dirty="0" smtClean="0"/>
              <a:t> completion times </a:t>
            </a:r>
            <a:r>
              <a:rPr lang="de-CH" baseline="0" dirty="0" smtClean="0">
                <a:sym typeface="Wingdings" panose="05000000000000000000" pitchFamily="2" charset="2"/>
              </a:rPr>
              <a:t> no gain in efficiency could be observed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>
                <a:sym typeface="Wingdings" panose="05000000000000000000" pitchFamily="2" charset="2"/>
              </a:rPr>
              <a:t>Higher number of emulated devices could be because adding devices is easier</a:t>
            </a:r>
          </a:p>
          <a:p>
            <a:pPr marL="628650" lvl="1" indent="-171450">
              <a:buFontTx/>
              <a:buChar char="-"/>
            </a:pPr>
            <a:r>
              <a:rPr lang="de-CH" baseline="0" dirty="0" smtClean="0">
                <a:sym typeface="Wingdings" panose="05000000000000000000" pitchFamily="2" charset="2"/>
              </a:rPr>
              <a:t>Mostly speculation, further confirmation is needed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77544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143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7629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3 different categories of research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8388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Example from each of the 3 categories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540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 smtClean="0"/>
              <a:t>XDTools</a:t>
            </a:r>
          </a:p>
          <a:p>
            <a:pPr marL="0" indent="0">
              <a:buFontTx/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62921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Overview of the features of XDTools</a:t>
            </a:r>
          </a:p>
          <a:p>
            <a:r>
              <a:rPr lang="de-CH" dirty="0" smtClean="0"/>
              <a:t>- More detailed description later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31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Show video!!!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5104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</a:t>
            </a:r>
            <a:r>
              <a:rPr lang="de-CH" baseline="0" dirty="0" smtClean="0"/>
              <a:t> Explain why only emulated devices are stored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5658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2062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43A1104E-5C11-48A6-9EE2-DE7249647659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22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5FE9-C477-4133-9A0E-D3A9601812F7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857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F02B-9EC5-40B2-AEFD-E007AE95F38D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3852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B111-787C-47AB-945C-252C8E43A96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58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2084-0FD6-4635-9AD4-F23690431EE3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274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F401-9EA5-4D64-9204-E622C3252EB7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95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C5374-0A27-42E1-A71C-687EB48DFD99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32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88E3-0266-4465-8CF4-4AAA69167E1E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4395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6FA1-28A4-4522-A56E-195FE9C925A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74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B1-B121-408B-A95C-CE44F29DE4EE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093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4283-2405-42FB-8F61-80BA68CD36FC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1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7543-487A-4DB2-8E5A-258A54E40D4F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520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0801-275C-4F5A-8451-59CE800BD00C}" type="datetime1">
              <a:rPr lang="de-CH" smtClean="0"/>
              <a:t>20.10.2015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417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19FB-2B2F-4974-9E44-D2DAF4A8D620}" type="datetime1">
              <a:rPr lang="de-CH" smtClean="0"/>
              <a:t>20.10.2015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19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6575-FA4B-488D-A3DE-9FBE0E2B740D}" type="datetime1">
              <a:rPr lang="de-CH" smtClean="0"/>
              <a:t>20.10.2015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63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9A0F-1D08-499D-A66A-9B1A3637AEBA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534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3D24-34F4-4AB2-9016-28863B10062D}" type="datetime1">
              <a:rPr lang="de-CH" smtClean="0"/>
              <a:t>20.10.2015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250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218A523-D362-4AD5-BFD6-FEA499C3415F}" type="datetime1">
              <a:rPr lang="de-CH" smtClean="0"/>
              <a:t>20.10.2015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CH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6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1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6" Type="http://schemas.openxmlformats.org/officeDocument/2006/relationships/diagramColors" Target="../diagrams/colors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29" Type="http://schemas.openxmlformats.org/officeDocument/2006/relationships/diagramLayout" Target="../diagrams/layout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32" Type="http://schemas.microsoft.com/office/2007/relationships/diagramDrawing" Target="../diagrams/drawing6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28" Type="http://schemas.openxmlformats.org/officeDocument/2006/relationships/diagramData" Target="../diagrams/data6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31" Type="http://schemas.openxmlformats.org/officeDocument/2006/relationships/diagramColors" Target="../diagrams/colors6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Relationship Id="rId30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XDTools: Testing and Debugging Cross-Device Applications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2000" dirty="0" smtClean="0"/>
              <a:t>Master </a:t>
            </a:r>
            <a:r>
              <a:rPr lang="de-CH" sz="2000" dirty="0" smtClean="0"/>
              <a:t>Thesis</a:t>
            </a:r>
            <a:endParaRPr lang="de-CH" sz="2000" dirty="0" smtClean="0"/>
          </a:p>
          <a:p>
            <a:r>
              <a:rPr lang="de-CH" sz="2000" dirty="0" smtClean="0"/>
              <a:t>Nina Heyder</a:t>
            </a:r>
            <a:endParaRPr lang="de-CH" sz="2000" dirty="0"/>
          </a:p>
        </p:txBody>
      </p:sp>
    </p:spTree>
    <p:extLst>
      <p:ext uri="{BB962C8B-B14F-4D97-AF65-F5344CB8AC3E}">
        <p14:creationId xmlns:p14="http://schemas.microsoft.com/office/powerpoint/2010/main" val="34868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with Debugging Tools (1)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355690" cy="3476213"/>
          </a:xfrm>
        </p:spPr>
        <p:txBody>
          <a:bodyPr>
            <a:normAutofit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Include popular features of </a:t>
            </a:r>
            <a:r>
              <a:rPr lang="de-CH" b="1" dirty="0" smtClean="0"/>
              <a:t>browser debugging tools</a:t>
            </a:r>
            <a:r>
              <a:rPr lang="de-CH" dirty="0" smtClean="0"/>
              <a:t> in XDTools</a:t>
            </a:r>
          </a:p>
          <a:p>
            <a:r>
              <a:rPr lang="de-CH" b="1" dirty="0" smtClean="0"/>
              <a:t>Shared JavaScript console</a:t>
            </a:r>
          </a:p>
          <a:p>
            <a:pPr lvl="1"/>
            <a:r>
              <a:rPr lang="de-CH" dirty="0" smtClean="0"/>
              <a:t>Aggregates all console outputs</a:t>
            </a:r>
          </a:p>
          <a:p>
            <a:pPr lvl="1"/>
            <a:r>
              <a:rPr lang="de-CH" dirty="0" smtClean="0"/>
              <a:t>Send commands to </a:t>
            </a:r>
            <a:r>
              <a:rPr lang="de-CH" dirty="0" smtClean="0"/>
              <a:t>multiple devices</a:t>
            </a:r>
          </a:p>
          <a:p>
            <a:r>
              <a:rPr lang="de-CH" b="1" dirty="0" smtClean="0"/>
              <a:t>Shared CSS editor</a:t>
            </a:r>
            <a:r>
              <a:rPr lang="de-CH" dirty="0" smtClean="0"/>
              <a:t>: </a:t>
            </a:r>
            <a:r>
              <a:rPr lang="de-CH" dirty="0" smtClean="0"/>
              <a:t>Apply CSS </a:t>
            </a:r>
            <a:r>
              <a:rPr lang="de-CH" dirty="0" smtClean="0"/>
              <a:t>rules </a:t>
            </a:r>
            <a:r>
              <a:rPr lang="de-CH" dirty="0" smtClean="0"/>
              <a:t>to multiple devices</a:t>
            </a:r>
            <a:endParaRPr lang="de-C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93" y="2595316"/>
            <a:ext cx="4175987" cy="2039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0644" y="4594918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625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with Debugging Tools (2)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245846" cy="3416300"/>
          </a:xfrm>
        </p:spPr>
        <p:txBody>
          <a:bodyPr/>
          <a:lstStyle/>
          <a:p>
            <a:r>
              <a:rPr lang="de-CH" b="1" dirty="0" smtClean="0"/>
              <a:t>Function </a:t>
            </a:r>
            <a:r>
              <a:rPr lang="de-CH" b="1" dirty="0"/>
              <a:t>debugging</a:t>
            </a:r>
            <a:r>
              <a:rPr lang="de-CH" dirty="0"/>
              <a:t>: Set a breakpoint at the beginning of a function on multiple </a:t>
            </a:r>
            <a:r>
              <a:rPr lang="de-CH" dirty="0" smtClean="0"/>
              <a:t>devices</a:t>
            </a:r>
          </a:p>
          <a:p>
            <a:r>
              <a:rPr lang="de-CH" b="1" dirty="0"/>
              <a:t>HTML Inspection</a:t>
            </a:r>
            <a:r>
              <a:rPr lang="de-CH" dirty="0"/>
              <a:t>: Directly jump to the body element of an emulated device in the Chrome </a:t>
            </a:r>
            <a:r>
              <a:rPr lang="de-CH" dirty="0" smtClean="0"/>
              <a:t>DevTools</a:t>
            </a:r>
            <a:endParaRPr lang="de-CH" dirty="0"/>
          </a:p>
          <a:p>
            <a:r>
              <a:rPr lang="de-CH" dirty="0"/>
              <a:t>Function debugging and HTML inspection only work for emulated devices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11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821" y="2603500"/>
            <a:ext cx="4876904" cy="28785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00801" y="5428999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Function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3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Automatic Connection Management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823926" cy="3416300"/>
          </a:xfrm>
        </p:spPr>
        <p:txBody>
          <a:bodyPr/>
          <a:lstStyle/>
          <a:p>
            <a:r>
              <a:rPr lang="de-CH" b="1" dirty="0" smtClean="0"/>
              <a:t>Goal</a:t>
            </a:r>
            <a:r>
              <a:rPr lang="de-CH" dirty="0" smtClean="0"/>
              <a:t>: It should be possible to </a:t>
            </a:r>
            <a:r>
              <a:rPr lang="de-CH" b="1" dirty="0" smtClean="0"/>
              <a:t>automatically and manually connect</a:t>
            </a:r>
            <a:r>
              <a:rPr lang="de-CH" dirty="0" smtClean="0"/>
              <a:t> devices</a:t>
            </a:r>
            <a:endParaRPr lang="de-CH" dirty="0"/>
          </a:p>
          <a:p>
            <a:r>
              <a:rPr lang="de-CH" dirty="0" smtClean="0"/>
              <a:t>Session = set of </a:t>
            </a:r>
            <a:r>
              <a:rPr lang="de-CH" dirty="0" smtClean="0"/>
              <a:t>connected </a:t>
            </a:r>
            <a:r>
              <a:rPr lang="de-CH" dirty="0" smtClean="0"/>
              <a:t>devices</a:t>
            </a:r>
          </a:p>
          <a:p>
            <a:r>
              <a:rPr lang="de-CH" dirty="0" smtClean="0"/>
              <a:t>Auto-connect </a:t>
            </a:r>
            <a:r>
              <a:rPr lang="de-CH" dirty="0" smtClean="0"/>
              <a:t>can be enabled for one session</a:t>
            </a:r>
          </a:p>
          <a:p>
            <a:pPr lvl="1"/>
            <a:r>
              <a:rPr lang="de-CH" dirty="0" smtClean="0"/>
              <a:t>All newly created/connected devices are automatically connected to that session</a:t>
            </a:r>
          </a:p>
          <a:p>
            <a:r>
              <a:rPr lang="de-CH" dirty="0" smtClean="0"/>
              <a:t>Drop-down menu to manually connect devices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4" y="2603500"/>
            <a:ext cx="3592883" cy="11692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48974" y="3651932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 session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33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Record and Replay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87727" cy="3416300"/>
          </a:xfrm>
        </p:spPr>
        <p:txBody>
          <a:bodyPr>
            <a:normAutofit lnSpcReduction="1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Provide a </a:t>
            </a:r>
            <a:r>
              <a:rPr lang="de-CH" b="1" dirty="0" smtClean="0"/>
              <a:t>record and replay </a:t>
            </a:r>
            <a:r>
              <a:rPr lang="de-CH" dirty="0" smtClean="0"/>
              <a:t>mechanism that allows </a:t>
            </a:r>
            <a:r>
              <a:rPr lang="de-CH" b="1" dirty="0" smtClean="0"/>
              <a:t>accurate timing </a:t>
            </a:r>
            <a:r>
              <a:rPr lang="de-CH" dirty="0" smtClean="0"/>
              <a:t>and </a:t>
            </a:r>
            <a:r>
              <a:rPr lang="de-CH" b="1" dirty="0" smtClean="0"/>
              <a:t>replaying on multiple devices </a:t>
            </a:r>
            <a:r>
              <a:rPr lang="de-CH" dirty="0" smtClean="0"/>
              <a:t>simultaneously</a:t>
            </a:r>
          </a:p>
          <a:p>
            <a:r>
              <a:rPr lang="de-CH" b="1" dirty="0"/>
              <a:t>Simulate multiple </a:t>
            </a:r>
            <a:r>
              <a:rPr lang="de-CH" b="1" dirty="0" smtClean="0"/>
              <a:t>users</a:t>
            </a:r>
            <a:endParaRPr lang="de-CH" dirty="0" smtClean="0"/>
          </a:p>
          <a:p>
            <a:r>
              <a:rPr lang="de-CH" dirty="0" smtClean="0"/>
              <a:t>Recorded event sequences are visualized</a:t>
            </a:r>
          </a:p>
          <a:p>
            <a:r>
              <a:rPr lang="de-CH" dirty="0" smtClean="0"/>
              <a:t>Move event sequences to different devices</a:t>
            </a:r>
          </a:p>
          <a:p>
            <a:r>
              <a:rPr lang="de-CH" dirty="0" smtClean="0"/>
              <a:t>Configure the </a:t>
            </a:r>
            <a:r>
              <a:rPr lang="de-CH" dirty="0" smtClean="0"/>
              <a:t>timing using </a:t>
            </a:r>
            <a:r>
              <a:rPr lang="de-CH" dirty="0" smtClean="0"/>
              <a:t>drag and drop</a:t>
            </a:r>
          </a:p>
          <a:p>
            <a:r>
              <a:rPr lang="de-CH" dirty="0" smtClean="0"/>
              <a:t>Set </a:t>
            </a:r>
            <a:r>
              <a:rPr lang="de-CH" dirty="0" smtClean="0"/>
              <a:t>breakpoints</a:t>
            </a:r>
            <a:endParaRPr lang="de-C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58" y="2603500"/>
            <a:ext cx="4746288" cy="3412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658" y="6015772"/>
            <a:ext cx="292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Visualized event sequences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2839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Architecture</a:t>
            </a:r>
            <a:endParaRPr lang="de-CH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45612" y="2319481"/>
            <a:ext cx="8827510" cy="4274186"/>
            <a:chOff x="1545612" y="2319481"/>
            <a:chExt cx="8827510" cy="4274186"/>
          </a:xfrm>
        </p:grpSpPr>
        <p:cxnSp>
          <p:nvCxnSpPr>
            <p:cNvPr id="5" name="Gerade Verbindung mit Pfeil 36"/>
            <p:cNvCxnSpPr>
              <a:stCxn id="37" idx="3"/>
              <a:endCxn id="10" idx="2"/>
            </p:cNvCxnSpPr>
            <p:nvPr/>
          </p:nvCxnSpPr>
          <p:spPr>
            <a:xfrm flipV="1">
              <a:off x="4319901" y="2898933"/>
              <a:ext cx="4744000" cy="557978"/>
            </a:xfrm>
            <a:prstGeom prst="bentConnector3">
              <a:avLst>
                <a:gd name="adj1" fmla="val 50000"/>
              </a:avLst>
            </a:prstGeom>
            <a:ln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6" name="Gruppieren 3"/>
            <p:cNvGrpSpPr/>
            <p:nvPr/>
          </p:nvGrpSpPr>
          <p:grpSpPr>
            <a:xfrm>
              <a:off x="1545612" y="2319481"/>
              <a:ext cx="8827510" cy="4274186"/>
              <a:chOff x="1735621" y="1501618"/>
              <a:chExt cx="8945635" cy="4331377"/>
            </a:xfrm>
          </p:grpSpPr>
          <p:grpSp>
            <p:nvGrpSpPr>
              <p:cNvPr id="7" name="Gruppieren 30"/>
              <p:cNvGrpSpPr/>
              <p:nvPr/>
            </p:nvGrpSpPr>
            <p:grpSpPr>
              <a:xfrm>
                <a:off x="2130074" y="1501618"/>
                <a:ext cx="2420856" cy="2268876"/>
                <a:chOff x="1557127" y="1991524"/>
                <a:chExt cx="2420856" cy="2268876"/>
              </a:xfrm>
            </p:grpSpPr>
            <p:grpSp>
              <p:nvGrpSpPr>
                <p:cNvPr id="36" name="Group 18"/>
                <p:cNvGrpSpPr/>
                <p:nvPr/>
              </p:nvGrpSpPr>
              <p:grpSpPr>
                <a:xfrm>
                  <a:off x="1795422" y="2578730"/>
                  <a:ext cx="2086277" cy="1221994"/>
                  <a:chOff x="7681896" y="168907"/>
                  <a:chExt cx="3380400" cy="1980000"/>
                </a:xfrm>
              </p:grpSpPr>
              <p:sp>
                <p:nvSpPr>
                  <p:cNvPr id="39" name="Rectangle 19"/>
                  <p:cNvSpPr/>
                  <p:nvPr/>
                </p:nvSpPr>
                <p:spPr>
                  <a:xfrm>
                    <a:off x="7681896" y="168907"/>
                    <a:ext cx="3380400" cy="1980000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40" name="Rectangle 20"/>
                  <p:cNvSpPr/>
                  <p:nvPr/>
                </p:nvSpPr>
                <p:spPr>
                  <a:xfrm>
                    <a:off x="7771896" y="258907"/>
                    <a:ext cx="3200401" cy="1800001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Main application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" name="Rechteck 24"/>
                <p:cNvSpPr/>
                <p:nvPr/>
              </p:nvSpPr>
              <p:spPr>
                <a:xfrm>
                  <a:off x="1605361" y="2027946"/>
                  <a:ext cx="2368727" cy="2232454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feld 25"/>
                <p:cNvSpPr txBox="1"/>
                <p:nvPr/>
              </p:nvSpPr>
              <p:spPr>
                <a:xfrm>
                  <a:off x="1557127" y="1991524"/>
                  <a:ext cx="24208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Developer Machine</a:t>
                  </a:r>
                  <a:endParaRPr lang="en-US" dirty="0"/>
                </a:p>
              </p:txBody>
            </p:sp>
          </p:grpSp>
          <p:grpSp>
            <p:nvGrpSpPr>
              <p:cNvPr id="8" name="Gruppieren 31"/>
              <p:cNvGrpSpPr/>
              <p:nvPr/>
            </p:nvGrpSpPr>
            <p:grpSpPr>
              <a:xfrm>
                <a:off x="1735621" y="4354597"/>
                <a:ext cx="3140441" cy="1478398"/>
                <a:chOff x="1452136" y="4371100"/>
                <a:chExt cx="3140441" cy="1478398"/>
              </a:xfrm>
            </p:grpSpPr>
            <p:grpSp>
              <p:nvGrpSpPr>
                <p:cNvPr id="23" name="Group 12"/>
                <p:cNvGrpSpPr/>
                <p:nvPr/>
              </p:nvGrpSpPr>
              <p:grpSpPr>
                <a:xfrm>
                  <a:off x="3022356" y="5032209"/>
                  <a:ext cx="1296416" cy="692981"/>
                  <a:chOff x="4384587" y="2638388"/>
                  <a:chExt cx="2553730" cy="1365059"/>
                </a:xfrm>
              </p:grpSpPr>
              <p:grpSp>
                <p:nvGrpSpPr>
                  <p:cNvPr id="31" name="Group 13"/>
                  <p:cNvGrpSpPr/>
                  <p:nvPr/>
                </p:nvGrpSpPr>
                <p:grpSpPr>
                  <a:xfrm>
                    <a:off x="4384587" y="2638388"/>
                    <a:ext cx="2553730" cy="1365059"/>
                    <a:chOff x="945290" y="3049197"/>
                    <a:chExt cx="2209836" cy="1089484"/>
                  </a:xfrm>
                </p:grpSpPr>
                <p:sp>
                  <p:nvSpPr>
                    <p:cNvPr id="34" name="Rounded Rectangle 16"/>
                    <p:cNvSpPr/>
                    <p:nvPr/>
                  </p:nvSpPr>
                  <p:spPr>
                    <a:xfrm>
                      <a:off x="945290" y="3049197"/>
                      <a:ext cx="2209836" cy="1089484"/>
                    </a:xfrm>
                    <a:prstGeom prst="roundRect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CH"/>
                    </a:p>
                  </p:txBody>
                </p:sp>
                <p:sp>
                  <p:nvSpPr>
                    <p:cNvPr id="35" name="Rectangle 17"/>
                    <p:cNvSpPr/>
                    <p:nvPr/>
                  </p:nvSpPr>
                  <p:spPr>
                    <a:xfrm>
                      <a:off x="1177951" y="3088363"/>
                      <a:ext cx="1744519" cy="1005633"/>
                    </a:xfrm>
                    <a:prstGeom prst="rect">
                      <a:avLst/>
                    </a:prstGeom>
                    <a:ln w="9525"/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CH" sz="1600" dirty="0" smtClean="0">
                          <a:solidFill>
                            <a:schemeClr val="tx1"/>
                          </a:solidFill>
                        </a:rPr>
                        <a:t>Helper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" name="Oval 14"/>
                  <p:cNvSpPr/>
                  <p:nvPr/>
                </p:nvSpPr>
                <p:spPr>
                  <a:xfrm>
                    <a:off x="6713910" y="3255490"/>
                    <a:ext cx="179947" cy="179947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3" name="Oval 15"/>
                  <p:cNvSpPr/>
                  <p:nvPr/>
                </p:nvSpPr>
                <p:spPr>
                  <a:xfrm>
                    <a:off x="4464213" y="3279481"/>
                    <a:ext cx="75971" cy="75971"/>
                  </a:xfrm>
                  <a:prstGeom prst="ellipse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grpSp>
              <p:nvGrpSpPr>
                <p:cNvPr id="24" name="Group 7"/>
                <p:cNvGrpSpPr/>
                <p:nvPr/>
              </p:nvGrpSpPr>
              <p:grpSpPr>
                <a:xfrm>
                  <a:off x="1736206" y="4887170"/>
                  <a:ext cx="1053519" cy="532117"/>
                  <a:chOff x="945292" y="3330136"/>
                  <a:chExt cx="2288249" cy="1050324"/>
                </a:xfrm>
              </p:grpSpPr>
              <p:sp>
                <p:nvSpPr>
                  <p:cNvPr id="27" name="Rounded Rectangle 8"/>
                  <p:cNvSpPr/>
                  <p:nvPr/>
                </p:nvSpPr>
                <p:spPr>
                  <a:xfrm>
                    <a:off x="945292" y="3330136"/>
                    <a:ext cx="2288249" cy="105032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28" name="Rectangle 9"/>
                  <p:cNvSpPr/>
                  <p:nvPr/>
                </p:nvSpPr>
                <p:spPr>
                  <a:xfrm>
                    <a:off x="1148623" y="3366845"/>
                    <a:ext cx="1881588" cy="976902"/>
                  </a:xfrm>
                  <a:prstGeom prst="rect">
                    <a:avLst/>
                  </a:prstGeom>
                  <a:ln w="9525"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CH" sz="1600" dirty="0" smtClean="0">
                        <a:solidFill>
                          <a:schemeClr val="tx1"/>
                        </a:solidFill>
                      </a:rPr>
                      <a:t>Helper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ounded Rectangle 10"/>
                  <p:cNvSpPr/>
                  <p:nvPr/>
                </p:nvSpPr>
                <p:spPr>
                  <a:xfrm>
                    <a:off x="3072401" y="3772316"/>
                    <a:ext cx="123566" cy="121272"/>
                  </a:xfrm>
                  <a:prstGeom prst="roundRect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0" name="Rounded Rectangle 11"/>
                  <p:cNvSpPr/>
                  <p:nvPr/>
                </p:nvSpPr>
                <p:spPr>
                  <a:xfrm>
                    <a:off x="1014846" y="3552558"/>
                    <a:ext cx="45718" cy="605482"/>
                  </a:xfrm>
                  <a:prstGeom prst="roundRect">
                    <a:avLst/>
                  </a:prstGeom>
                  <a:ln w="9525"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sp>
              <p:nvSpPr>
                <p:cNvPr id="25" name="Rechteck 23"/>
                <p:cNvSpPr/>
                <p:nvPr/>
              </p:nvSpPr>
              <p:spPr>
                <a:xfrm>
                  <a:off x="1452136" y="4401147"/>
                  <a:ext cx="3140441" cy="1448351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feld 26"/>
                <p:cNvSpPr txBox="1"/>
                <p:nvPr/>
              </p:nvSpPr>
              <p:spPr>
                <a:xfrm>
                  <a:off x="1452136" y="4371100"/>
                  <a:ext cx="161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Real devices</a:t>
                  </a:r>
                  <a:endParaRPr lang="en-US" dirty="0"/>
                </a:p>
              </p:txBody>
            </p:sp>
          </p:grpSp>
          <p:sp>
            <p:nvSpPr>
              <p:cNvPr id="9" name="Zylinder 7"/>
              <p:cNvSpPr/>
              <p:nvPr/>
            </p:nvSpPr>
            <p:spPr>
              <a:xfrm>
                <a:off x="8858104" y="2822731"/>
                <a:ext cx="1823152" cy="1275522"/>
              </a:xfrm>
              <a:prstGeom prst="can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Application Server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Zylinder 5"/>
              <p:cNvSpPr/>
              <p:nvPr/>
            </p:nvSpPr>
            <p:spPr>
              <a:xfrm>
                <a:off x="9354516" y="1587891"/>
                <a:ext cx="1039790" cy="100186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DNS Server</a:t>
                </a:r>
              </a:p>
            </p:txBody>
          </p:sp>
          <p:sp>
            <p:nvSpPr>
              <p:cNvPr id="11" name="Zylinder 4"/>
              <p:cNvSpPr/>
              <p:nvPr/>
            </p:nvSpPr>
            <p:spPr>
              <a:xfrm>
                <a:off x="8835694" y="4482526"/>
                <a:ext cx="1163077" cy="1348416"/>
              </a:xfrm>
              <a:prstGeom prst="ca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2" name="Textfeld 39"/>
              <p:cNvSpPr txBox="1"/>
              <p:nvPr/>
            </p:nvSpPr>
            <p:spPr>
              <a:xfrm>
                <a:off x="4746135" y="2323145"/>
                <a:ext cx="28167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Requests subdomain</a:t>
                </a:r>
                <a:endParaRPr lang="en-US" sz="1600" dirty="0"/>
              </a:p>
            </p:txBody>
          </p:sp>
          <p:sp>
            <p:nvSpPr>
              <p:cNvPr id="13" name="Textfeld 47"/>
              <p:cNvSpPr txBox="1"/>
              <p:nvPr/>
            </p:nvSpPr>
            <p:spPr>
              <a:xfrm>
                <a:off x="4923566" y="5003857"/>
                <a:ext cx="3534386" cy="59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Helper application, commands, script</a:t>
                </a:r>
                <a:endParaRPr lang="en-US" sz="1600" dirty="0"/>
              </a:p>
            </p:txBody>
          </p:sp>
          <p:cxnSp>
            <p:nvCxnSpPr>
              <p:cNvPr id="14" name="Gerader Verbinder 59"/>
              <p:cNvCxnSpPr>
                <a:stCxn id="9" idx="2"/>
              </p:cNvCxnSpPr>
              <p:nvPr/>
            </p:nvCxnSpPr>
            <p:spPr>
              <a:xfrm rot="10800000" flipV="1">
                <a:off x="5259452" y="3460492"/>
                <a:ext cx="3598651" cy="632081"/>
              </a:xfrm>
              <a:prstGeom prst="bentConnector3">
                <a:avLst>
                  <a:gd name="adj1" fmla="val 25468"/>
                </a:avLst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5" name="Textfeld 64"/>
              <p:cNvSpPr txBox="1"/>
              <p:nvPr/>
            </p:nvSpPr>
            <p:spPr>
              <a:xfrm>
                <a:off x="5462950" y="4021287"/>
                <a:ext cx="2584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Application under test</a:t>
                </a:r>
                <a:endParaRPr lang="en-US" sz="1600" dirty="0"/>
              </a:p>
            </p:txBody>
          </p:sp>
          <p:cxnSp>
            <p:nvCxnSpPr>
              <p:cNvPr id="16" name="Gerade Verbindung mit Pfeil 68"/>
              <p:cNvCxnSpPr/>
              <p:nvPr/>
            </p:nvCxnSpPr>
            <p:spPr>
              <a:xfrm>
                <a:off x="4547035" y="2845154"/>
                <a:ext cx="4288659" cy="2151272"/>
              </a:xfrm>
              <a:prstGeom prst="bentConnector3">
                <a:avLst>
                  <a:gd name="adj1" fmla="val 19926"/>
                </a:avLst>
              </a:prstGeom>
              <a:ln>
                <a:headEnd type="triangle" w="lg" len="lg"/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feld 70"/>
              <p:cNvSpPr txBox="1"/>
              <p:nvPr/>
            </p:nvSpPr>
            <p:spPr>
              <a:xfrm>
                <a:off x="5351340" y="4434597"/>
                <a:ext cx="3590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Main application, commands, script</a:t>
                </a:r>
                <a:endParaRPr lang="en-US" sz="1600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5252693" y="3321402"/>
                <a:ext cx="0" cy="825100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5252693" y="4146502"/>
                <a:ext cx="0" cy="689257"/>
              </a:xfrm>
              <a:prstGeom prst="line">
                <a:avLst/>
              </a:prstGeom>
              <a:ln/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4547035" y="3321401"/>
                <a:ext cx="705658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4876062" y="4835759"/>
                <a:ext cx="376631" cy="0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9"/>
              <p:cNvCxnSpPr/>
              <p:nvPr/>
            </p:nvCxnSpPr>
            <p:spPr>
              <a:xfrm flipH="1" flipV="1">
                <a:off x="4876063" y="5560198"/>
                <a:ext cx="3959631" cy="14931"/>
              </a:xfrm>
              <a:prstGeom prst="straightConnector1">
                <a:avLst/>
              </a:prstGeom>
              <a:ln>
                <a:tailEnd type="triangle" w="lg" len="lg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9656296" y="5641585"/>
            <a:ext cx="174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Node.js with Express</a:t>
            </a:r>
            <a:endParaRPr lang="de-CH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0373122" y="3932627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 restrictions</a:t>
            </a:r>
            <a:endParaRPr lang="de-CH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0089961" y="2685770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r</a:t>
            </a:r>
            <a:r>
              <a:rPr lang="de-CH" sz="1600" dirty="0" smtClean="0"/>
              <a:t>ainbow-dns</a:t>
            </a:r>
            <a:endParaRPr lang="de-CH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76519" y="2679415"/>
            <a:ext cx="1917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Web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Socket.io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jQuery.qrcode</a:t>
            </a:r>
          </a:p>
        </p:txBody>
      </p:sp>
      <p:sp>
        <p:nvSpPr>
          <p:cNvPr id="48" name="Textfeld 39"/>
          <p:cNvSpPr txBox="1"/>
          <p:nvPr/>
        </p:nvSpPr>
        <p:spPr>
          <a:xfrm>
            <a:off x="2201282" y="3678773"/>
            <a:ext cx="209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Chrome extension</a:t>
            </a:r>
            <a:endParaRPr lang="en-US" sz="1600" dirty="0"/>
          </a:p>
        </p:txBody>
      </p:sp>
      <p:sp>
        <p:nvSpPr>
          <p:cNvPr id="49" name="Rechteck 24"/>
          <p:cNvSpPr/>
          <p:nvPr/>
        </p:nvSpPr>
        <p:spPr>
          <a:xfrm>
            <a:off x="2260424" y="3717841"/>
            <a:ext cx="1867649" cy="2825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glow rad="317500">
              <a:schemeClr val="accent1">
                <a:satMod val="175000"/>
                <a:alpha val="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Sample Applications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</a:p>
          <a:p>
            <a:r>
              <a:rPr lang="de-CH" dirty="0" smtClean="0"/>
              <a:t>XDCinema</a:t>
            </a:r>
          </a:p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6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Player view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Plays the current video</a:t>
            </a:r>
          </a:p>
          <a:p>
            <a:r>
              <a:rPr lang="de-CH" dirty="0" smtClean="0"/>
              <a:t>Largest device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Controller view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Search and queue videos</a:t>
            </a:r>
          </a:p>
          <a:p>
            <a:r>
              <a:rPr lang="de-CH" dirty="0" smtClean="0"/>
              <a:t>Play/pause videos</a:t>
            </a:r>
          </a:p>
          <a:p>
            <a:r>
              <a:rPr lang="de-CH" dirty="0" smtClean="0"/>
              <a:t>See current video + queue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8" y="4038208"/>
            <a:ext cx="3768991" cy="2329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30" y="4358918"/>
            <a:ext cx="3060102" cy="222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2" y="2683624"/>
            <a:ext cx="1751950" cy="351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609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XDCinema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3571505" cy="341630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Check the cinema program</a:t>
            </a:r>
          </a:p>
          <a:p>
            <a:r>
              <a:rPr lang="de-CH" dirty="0" smtClean="0"/>
              <a:t>Four views:</a:t>
            </a:r>
          </a:p>
          <a:p>
            <a:pPr lvl="1"/>
            <a:r>
              <a:rPr lang="de-CH" dirty="0" smtClean="0"/>
              <a:t>Search view: Search for movies in the cinema</a:t>
            </a:r>
          </a:p>
          <a:p>
            <a:pPr lvl="1"/>
            <a:r>
              <a:rPr lang="de-CH" dirty="0" smtClean="0"/>
              <a:t>Movie view: Movie description, ratings, ...</a:t>
            </a:r>
          </a:p>
          <a:p>
            <a:pPr lvl="1"/>
            <a:r>
              <a:rPr lang="de-CH" dirty="0" smtClean="0"/>
              <a:t>Location view: Location of a cinema</a:t>
            </a:r>
          </a:p>
          <a:p>
            <a:pPr lvl="1"/>
            <a:r>
              <a:rPr lang="de-CH" dirty="0" smtClean="0"/>
              <a:t>Trailer view: Plays the trailer of a movie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9" y="2603500"/>
            <a:ext cx="6678827" cy="3155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9708" y="5467865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Search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2332" y="529858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Location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0754" y="561330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Movie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8497" y="4960034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Trailer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6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Some easy way of </a:t>
            </a:r>
            <a:r>
              <a:rPr lang="de-CH" b="1" dirty="0" smtClean="0"/>
              <a:t>debugging the JavaScript </a:t>
            </a:r>
            <a:r>
              <a:rPr lang="de-CH" dirty="0" smtClean="0"/>
              <a:t>of devices is required</a:t>
            </a:r>
          </a:p>
          <a:p>
            <a:pPr lvl="1"/>
            <a:r>
              <a:rPr lang="de-CH" dirty="0" smtClean="0"/>
              <a:t>Function debugging</a:t>
            </a:r>
          </a:p>
          <a:p>
            <a:r>
              <a:rPr lang="de-CH" dirty="0" smtClean="0"/>
              <a:t>Manually </a:t>
            </a:r>
            <a:r>
              <a:rPr lang="de-CH" b="1" dirty="0" smtClean="0"/>
              <a:t>connecting devices is tedious</a:t>
            </a:r>
          </a:p>
          <a:p>
            <a:pPr lvl="1"/>
            <a:r>
              <a:rPr lang="de-CH" dirty="0" smtClean="0"/>
              <a:t>Automatic connection management</a:t>
            </a:r>
          </a:p>
          <a:p>
            <a:r>
              <a:rPr lang="de-CH" b="1" dirty="0" smtClean="0"/>
              <a:t>XDTools </a:t>
            </a:r>
            <a:r>
              <a:rPr lang="de-CH" b="1" dirty="0" smtClean="0"/>
              <a:t>was helpful </a:t>
            </a:r>
            <a:r>
              <a:rPr lang="de-CH" dirty="0" smtClean="0"/>
              <a:t>while developing the applications</a:t>
            </a:r>
          </a:p>
          <a:p>
            <a:pPr lvl="1"/>
            <a:r>
              <a:rPr lang="de-CH" dirty="0" smtClean="0"/>
              <a:t>Especially emulation of multiple </a:t>
            </a:r>
            <a:r>
              <a:rPr lang="de-CH" dirty="0" smtClean="0"/>
              <a:t>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99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5" y="2679192"/>
            <a:ext cx="4516889" cy="2286000"/>
          </a:xfrm>
        </p:spPr>
        <p:txBody>
          <a:bodyPr>
            <a:normAutofit/>
          </a:bodyPr>
          <a:lstStyle/>
          <a:p>
            <a:r>
              <a:rPr lang="de-CH" dirty="0" smtClean="0"/>
              <a:t>Setup</a:t>
            </a:r>
          </a:p>
          <a:p>
            <a:r>
              <a:rPr lang="de-CH" dirty="0" smtClean="0"/>
              <a:t>Participants</a:t>
            </a:r>
          </a:p>
          <a:p>
            <a:r>
              <a:rPr lang="de-CH" dirty="0" smtClean="0"/>
              <a:t>Tasks</a:t>
            </a:r>
          </a:p>
          <a:p>
            <a:r>
              <a:rPr lang="de-CH" dirty="0" smtClean="0"/>
              <a:t>XDYouTube implementation task</a:t>
            </a:r>
          </a:p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7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572606"/>
            <a:ext cx="4828032" cy="34163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sz="1900" dirty="0"/>
              <a:t>Studies have shown that users already use </a:t>
            </a:r>
            <a:r>
              <a:rPr lang="de-CH" sz="1900" b="1" dirty="0"/>
              <a:t>multiple devices in parallel</a:t>
            </a:r>
            <a:r>
              <a:rPr lang="de-CH" sz="1900" dirty="0"/>
              <a:t>, but better functional coordination is </a:t>
            </a:r>
            <a:r>
              <a:rPr lang="de-CH" sz="1900" dirty="0" smtClean="0"/>
              <a:t>needed</a:t>
            </a:r>
            <a:endParaRPr lang="de-CH" sz="19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5" y="2603500"/>
            <a:ext cx="4897839" cy="3416300"/>
          </a:xfrm>
        </p:spPr>
        <p:txBody>
          <a:bodyPr>
            <a:normAutofit fontScale="92500" lnSpcReduction="10000"/>
          </a:bodyPr>
          <a:lstStyle/>
          <a:p>
            <a:r>
              <a:rPr lang="de-CH" sz="1900" dirty="0" smtClean="0"/>
              <a:t>How can this be achieved?</a:t>
            </a:r>
          </a:p>
          <a:p>
            <a:pPr lvl="1"/>
            <a:r>
              <a:rPr lang="de-CH" sz="1700" b="1" dirty="0" smtClean="0"/>
              <a:t>Cross-device applications!</a:t>
            </a:r>
          </a:p>
          <a:p>
            <a:r>
              <a:rPr lang="de-CH" sz="1900" dirty="0" smtClean="0"/>
              <a:t>But how to test and debug them?</a:t>
            </a:r>
          </a:p>
          <a:p>
            <a:pPr lvl="1"/>
            <a:r>
              <a:rPr lang="de-CH" sz="1700" dirty="0" smtClean="0"/>
              <a:t>Cross-device </a:t>
            </a:r>
            <a:r>
              <a:rPr lang="de-CH" sz="1700" dirty="0" smtClean="0"/>
              <a:t>frameworks?</a:t>
            </a:r>
          </a:p>
          <a:p>
            <a:pPr lvl="1"/>
            <a:r>
              <a:rPr lang="de-CH" sz="1700" dirty="0" smtClean="0"/>
              <a:t>Tools for </a:t>
            </a:r>
            <a:r>
              <a:rPr lang="de-CH" sz="1700" dirty="0" smtClean="0"/>
              <a:t>testing web applications?</a:t>
            </a:r>
          </a:p>
          <a:p>
            <a:r>
              <a:rPr lang="de-CH" sz="1900" dirty="0" smtClean="0"/>
              <a:t>Frameworks provide </a:t>
            </a:r>
            <a:r>
              <a:rPr lang="de-CH" sz="1900" b="1" dirty="0" smtClean="0"/>
              <a:t>little support</a:t>
            </a:r>
          </a:p>
          <a:p>
            <a:r>
              <a:rPr lang="de-CH" sz="1900" b="1" dirty="0" smtClean="0"/>
              <a:t>Testing multiple devices simultaneously </a:t>
            </a:r>
            <a:r>
              <a:rPr lang="de-CH" sz="1900" dirty="0" smtClean="0"/>
              <a:t>is difficult with existing tools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</a:t>
            </a:fld>
            <a:endParaRPr lang="de-CH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08" y="2504647"/>
            <a:ext cx="4563811" cy="2561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Related Work    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7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904872" cy="3416300"/>
          </a:xfrm>
        </p:spPr>
        <p:txBody>
          <a:bodyPr>
            <a:normAutofit/>
          </a:bodyPr>
          <a:lstStyle/>
          <a:p>
            <a:r>
              <a:rPr lang="de-CH" b="1" dirty="0"/>
              <a:t>Browser debugging tools </a:t>
            </a:r>
            <a:r>
              <a:rPr lang="de-CH" dirty="0"/>
              <a:t>as a </a:t>
            </a:r>
            <a:r>
              <a:rPr lang="de-CH" dirty="0" smtClean="0"/>
              <a:t>baseline for </a:t>
            </a:r>
            <a:r>
              <a:rPr lang="de-CH" dirty="0" smtClean="0"/>
              <a:t>comparison</a:t>
            </a:r>
          </a:p>
          <a:p>
            <a:r>
              <a:rPr lang="de-CH" b="1" dirty="0"/>
              <a:t>Remote debugging </a:t>
            </a:r>
            <a:r>
              <a:rPr lang="de-CH" dirty="0"/>
              <a:t>was prepared</a:t>
            </a:r>
          </a:p>
          <a:p>
            <a:r>
              <a:rPr lang="de-CH" dirty="0"/>
              <a:t>5 </a:t>
            </a:r>
            <a:r>
              <a:rPr lang="de-CH" b="1" dirty="0"/>
              <a:t>Chrome profiles </a:t>
            </a:r>
            <a:r>
              <a:rPr lang="de-CH" dirty="0"/>
              <a:t>were </a:t>
            </a:r>
            <a:r>
              <a:rPr lang="de-CH" dirty="0" smtClean="0"/>
              <a:t>created</a:t>
            </a:r>
            <a:endParaRPr lang="de-CH" dirty="0" smtClean="0"/>
          </a:p>
          <a:p>
            <a:r>
              <a:rPr lang="de-CH" b="1" dirty="0" smtClean="0"/>
              <a:t>30-inch screen </a:t>
            </a:r>
            <a:r>
              <a:rPr lang="de-CH" dirty="0" smtClean="0"/>
              <a:t>and </a:t>
            </a:r>
            <a:r>
              <a:rPr lang="de-CH" b="1" dirty="0" smtClean="0"/>
              <a:t>2 additional devices</a:t>
            </a:r>
          </a:p>
          <a:p>
            <a:pPr lvl="1"/>
            <a:r>
              <a:rPr lang="de-CH" dirty="0" smtClean="0"/>
              <a:t>Tablet: Asus </a:t>
            </a:r>
            <a:r>
              <a:rPr lang="de-CH" dirty="0" smtClean="0"/>
              <a:t>Nexus </a:t>
            </a:r>
            <a:r>
              <a:rPr lang="de-CH" dirty="0" smtClean="0"/>
              <a:t>7</a:t>
            </a:r>
          </a:p>
          <a:p>
            <a:pPr lvl="1"/>
            <a:r>
              <a:rPr lang="de-CH" dirty="0" smtClean="0"/>
              <a:t>Phone: HTC </a:t>
            </a:r>
            <a:r>
              <a:rPr lang="de-CH" dirty="0" smtClean="0"/>
              <a:t>One M9</a:t>
            </a:r>
          </a:p>
          <a:p>
            <a:r>
              <a:rPr lang="de-CH" dirty="0" smtClean="0"/>
              <a:t>Some features were disabled, e.g. </a:t>
            </a:r>
            <a:r>
              <a:rPr lang="de-CH" dirty="0"/>
              <a:t>r</a:t>
            </a:r>
            <a:r>
              <a:rPr lang="de-CH" dirty="0" smtClean="0"/>
              <a:t>ecord and </a:t>
            </a:r>
            <a:r>
              <a:rPr lang="de-CH" dirty="0" smtClean="0"/>
              <a:t>replay</a:t>
            </a:r>
            <a:endParaRPr lang="de-CH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7" y="2603500"/>
            <a:ext cx="3796758" cy="2135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9827" y="473917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Study setup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20</a:t>
            </a:fld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Participants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797278" cy="3416300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12 participants </a:t>
            </a:r>
            <a:r>
              <a:rPr lang="de-CH" dirty="0"/>
              <a:t>(2 female), median age </a:t>
            </a:r>
            <a:r>
              <a:rPr lang="de-CH" dirty="0" smtClean="0"/>
              <a:t>26</a:t>
            </a:r>
          </a:p>
          <a:p>
            <a:pPr lvl="1"/>
            <a:r>
              <a:rPr lang="de-CH" dirty="0" smtClean="0"/>
              <a:t>All members of the computer science department of ETH</a:t>
            </a:r>
            <a:endParaRPr lang="de-CH" dirty="0"/>
          </a:p>
          <a:p>
            <a:r>
              <a:rPr lang="de-CH" b="1" dirty="0"/>
              <a:t>Basic knowledge </a:t>
            </a:r>
            <a:r>
              <a:rPr lang="de-CH" dirty="0"/>
              <a:t>in client-side web technologies required</a:t>
            </a:r>
          </a:p>
          <a:p>
            <a:r>
              <a:rPr lang="de-CH" dirty="0"/>
              <a:t>8 out of 12 participants had some </a:t>
            </a:r>
            <a:r>
              <a:rPr lang="de-CH" b="1" dirty="0"/>
              <a:t>cross-device development </a:t>
            </a:r>
            <a:r>
              <a:rPr lang="de-CH" b="1" dirty="0" smtClean="0"/>
              <a:t>experience</a:t>
            </a:r>
          </a:p>
          <a:p>
            <a:pPr lvl="1"/>
            <a:r>
              <a:rPr lang="de-CH" dirty="0" smtClean="0"/>
              <a:t>Most of them used both real </a:t>
            </a:r>
            <a:r>
              <a:rPr lang="de-CH" dirty="0" smtClean="0"/>
              <a:t>and emulated devices for </a:t>
            </a:r>
            <a:r>
              <a:rPr lang="de-CH" dirty="0" smtClean="0"/>
              <a:t>testing</a:t>
            </a:r>
            <a:endParaRPr lang="de-CH" dirty="0"/>
          </a:p>
          <a:p>
            <a:r>
              <a:rPr lang="de-CH" dirty="0"/>
              <a:t>Most participants </a:t>
            </a:r>
            <a:r>
              <a:rPr lang="de-CH" dirty="0" smtClean="0"/>
              <a:t>were </a:t>
            </a:r>
            <a:r>
              <a:rPr lang="de-CH" b="1" dirty="0" smtClean="0"/>
              <a:t>familiar with </a:t>
            </a:r>
            <a:r>
              <a:rPr lang="de-CH" b="1" dirty="0"/>
              <a:t>Chrome DevTools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6047345"/>
              </p:ext>
            </p:extLst>
          </p:nvPr>
        </p:nvGraphicFramePr>
        <p:xfrm>
          <a:off x="6686986" y="2336595"/>
          <a:ext cx="4655761" cy="2003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7640" y="4170623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from basic to proficient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815196"/>
              </p:ext>
            </p:extLst>
          </p:nvPr>
        </p:nvGraphicFramePr>
        <p:xfrm>
          <a:off x="7056932" y="4411454"/>
          <a:ext cx="4285815" cy="21010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300614" y="6343205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with Chrome DevTools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61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Tasks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239668" cy="3416300"/>
          </a:xfrm>
        </p:spPr>
        <p:txBody>
          <a:bodyPr>
            <a:normAutofit/>
          </a:bodyPr>
          <a:lstStyle/>
          <a:p>
            <a:r>
              <a:rPr lang="de-CH" dirty="0" smtClean="0"/>
              <a:t>Sample applications used for the </a:t>
            </a:r>
            <a:r>
              <a:rPr lang="de-CH" dirty="0" smtClean="0"/>
              <a:t>tasks</a:t>
            </a:r>
          </a:p>
          <a:p>
            <a:r>
              <a:rPr lang="de-CH" dirty="0"/>
              <a:t>One app with XDTools, the other </a:t>
            </a:r>
            <a:r>
              <a:rPr lang="de-CH" dirty="0" smtClean="0"/>
              <a:t>without</a:t>
            </a:r>
            <a:endParaRPr lang="de-CH" dirty="0" smtClean="0"/>
          </a:p>
          <a:p>
            <a:r>
              <a:rPr lang="de-CH" dirty="0" smtClean="0"/>
              <a:t>One </a:t>
            </a:r>
            <a:r>
              <a:rPr lang="de-CH" b="1" dirty="0" smtClean="0"/>
              <a:t>debugging</a:t>
            </a:r>
            <a:r>
              <a:rPr lang="de-CH" dirty="0" smtClean="0"/>
              <a:t> and one </a:t>
            </a:r>
            <a:r>
              <a:rPr lang="de-CH" b="1" dirty="0" smtClean="0"/>
              <a:t>implementation</a:t>
            </a:r>
            <a:r>
              <a:rPr lang="de-CH" dirty="0" smtClean="0"/>
              <a:t> </a:t>
            </a:r>
            <a:r>
              <a:rPr lang="de-CH" b="1" dirty="0" smtClean="0"/>
              <a:t>task</a:t>
            </a:r>
            <a:r>
              <a:rPr lang="de-CH" dirty="0" smtClean="0"/>
              <a:t> per application</a:t>
            </a:r>
          </a:p>
          <a:p>
            <a:pPr lvl="1"/>
            <a:r>
              <a:rPr lang="de-CH" dirty="0" smtClean="0"/>
              <a:t>Time limit 15 and 30 minutes</a:t>
            </a:r>
          </a:p>
          <a:p>
            <a:r>
              <a:rPr lang="de-CH" dirty="0" smtClean="0"/>
              <a:t>Order </a:t>
            </a:r>
            <a:r>
              <a:rPr lang="de-CH" dirty="0" smtClean="0"/>
              <a:t>of the applications </a:t>
            </a:r>
            <a:r>
              <a:rPr lang="de-CH" dirty="0" smtClean="0"/>
              <a:t>was </a:t>
            </a:r>
            <a:r>
              <a:rPr lang="de-CH" b="1" dirty="0" smtClean="0"/>
              <a:t>counter-balanced</a:t>
            </a:r>
            <a:endParaRPr lang="de-CH" b="1" dirty="0" smtClean="0"/>
          </a:p>
          <a:p>
            <a:r>
              <a:rPr lang="de-CH" b="1" dirty="0" smtClean="0">
                <a:sym typeface="Wingdings" panose="05000000000000000000" pitchFamily="2" charset="2"/>
              </a:rPr>
              <a:t>Questionnaire </a:t>
            </a:r>
            <a:r>
              <a:rPr lang="de-CH" dirty="0" smtClean="0">
                <a:sym typeface="Wingdings" panose="05000000000000000000" pitchFamily="2" charset="2"/>
              </a:rPr>
              <a:t>after each task and after </a:t>
            </a:r>
            <a:r>
              <a:rPr lang="de-CH" dirty="0" smtClean="0">
                <a:sym typeface="Wingdings" panose="05000000000000000000" pitchFamily="2" charset="2"/>
              </a:rPr>
              <a:t>completing </a:t>
            </a:r>
            <a:r>
              <a:rPr lang="de-CH" dirty="0" smtClean="0">
                <a:sym typeface="Wingdings" panose="05000000000000000000" pitchFamily="2" charset="2"/>
              </a:rPr>
              <a:t>all tasks</a:t>
            </a:r>
            <a:endParaRPr lang="de-CH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4424371"/>
              </p:ext>
            </p:extLst>
          </p:nvPr>
        </p:nvGraphicFramePr>
        <p:xfrm>
          <a:off x="6394623" y="2603500"/>
          <a:ext cx="5196015" cy="372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61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 Implementation </a:t>
            </a:r>
            <a:r>
              <a:rPr lang="de-CH" dirty="0"/>
              <a:t>T</a:t>
            </a:r>
            <a:r>
              <a:rPr lang="de-CH" dirty="0" smtClean="0"/>
              <a:t>ask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Overall, it seems that participants benefited the most from XDTools in this task</a:t>
            </a:r>
          </a:p>
          <a:p>
            <a:r>
              <a:rPr lang="de-CH" dirty="0"/>
              <a:t>Participants found that the task was </a:t>
            </a:r>
            <a:r>
              <a:rPr lang="de-CH" b="1" dirty="0"/>
              <a:t>easier and more efficient </a:t>
            </a:r>
            <a:r>
              <a:rPr lang="de-CH" dirty="0"/>
              <a:t>to complete with </a:t>
            </a:r>
            <a:r>
              <a:rPr lang="de-CH" dirty="0" smtClean="0"/>
              <a:t>XDTools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b="1" dirty="0"/>
              <a:t>Device emulation, connection features </a:t>
            </a:r>
            <a:r>
              <a:rPr lang="de-CH" dirty="0"/>
              <a:t>and </a:t>
            </a:r>
            <a:r>
              <a:rPr lang="de-CH" b="1" dirty="0"/>
              <a:t>JavaScript console </a:t>
            </a:r>
            <a:r>
              <a:rPr lang="de-CH" dirty="0"/>
              <a:t>most popular for this task</a:t>
            </a:r>
          </a:p>
          <a:p>
            <a:r>
              <a:rPr lang="de-CH" b="1" dirty="0" smtClean="0"/>
              <a:t>Features</a:t>
            </a:r>
            <a:r>
              <a:rPr lang="de-CH" dirty="0" smtClean="0"/>
              <a:t> </a:t>
            </a:r>
            <a:r>
              <a:rPr lang="de-CH" dirty="0"/>
              <a:t>were generally rated as </a:t>
            </a:r>
            <a:r>
              <a:rPr lang="de-CH" b="1" dirty="0"/>
              <a:t>very </a:t>
            </a:r>
            <a:r>
              <a:rPr lang="de-CH" b="1" dirty="0" smtClean="0"/>
              <a:t>useful</a:t>
            </a:r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2163618"/>
              </p:ext>
            </p:extLst>
          </p:nvPr>
        </p:nvGraphicFramePr>
        <p:xfrm>
          <a:off x="1513434" y="4411455"/>
          <a:ext cx="4077667" cy="2155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13434" y="6396649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Comparison XDTools – </a:t>
            </a:r>
            <a:r>
              <a:rPr lang="de-CH" sz="1600" dirty="0">
                <a:solidFill>
                  <a:schemeClr val="accent1"/>
                </a:solidFill>
              </a:rPr>
              <a:t>b</a:t>
            </a:r>
            <a:r>
              <a:rPr lang="de-CH" sz="1600" dirty="0" smtClean="0">
                <a:solidFill>
                  <a:schemeClr val="accent1"/>
                </a:solidFill>
              </a:rPr>
              <a:t>rowser 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741685"/>
              </p:ext>
            </p:extLst>
          </p:nvPr>
        </p:nvGraphicFramePr>
        <p:xfrm>
          <a:off x="6018915" y="4153190"/>
          <a:ext cx="5456455" cy="23291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8776" y="6396649"/>
            <a:ext cx="5516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N. of participants that used a feature and their </a:t>
            </a:r>
            <a:r>
              <a:rPr lang="de-CH" sz="1600" dirty="0" smtClean="0">
                <a:solidFill>
                  <a:schemeClr val="accent1"/>
                </a:solidFill>
              </a:rPr>
              <a:t>ratings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89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Graphic spid="8" grpId="0">
        <p:bldAsOne/>
      </p:bldGraphic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 (1)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Participants generally </a:t>
            </a:r>
            <a:r>
              <a:rPr lang="de-CH" b="1" dirty="0"/>
              <a:t>preferred implementing and debugging with XDTools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Participants </a:t>
            </a:r>
            <a:r>
              <a:rPr lang="de-CH" b="1" dirty="0"/>
              <a:t>would use XDTools </a:t>
            </a:r>
            <a:r>
              <a:rPr lang="de-CH" dirty="0"/>
              <a:t>while implementing </a:t>
            </a:r>
            <a:r>
              <a:rPr lang="de-CH" dirty="0" smtClean="0"/>
              <a:t> and debugging cross-device </a:t>
            </a:r>
            <a:r>
              <a:rPr lang="de-CH" dirty="0"/>
              <a:t>applications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6477833"/>
              </p:ext>
            </p:extLst>
          </p:nvPr>
        </p:nvGraphicFramePr>
        <p:xfrm>
          <a:off x="927615" y="3447542"/>
          <a:ext cx="2499180" cy="202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53213" y="5413272"/>
            <a:ext cx="215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implementing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1507392"/>
              </p:ext>
            </p:extLst>
          </p:nvPr>
        </p:nvGraphicFramePr>
        <p:xfrm>
          <a:off x="2973116" y="3439846"/>
          <a:ext cx="2953006" cy="2044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14336" y="5410503"/>
            <a:ext cx="216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634392"/>
              </p:ext>
            </p:extLst>
          </p:nvPr>
        </p:nvGraphicFramePr>
        <p:xfrm>
          <a:off x="6275157" y="3562144"/>
          <a:ext cx="4915581" cy="2678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31278" y="6161862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Usefulness of XDTools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51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Graphic spid="10" grpId="0">
        <p:bldAsOne/>
      </p:bldGraphic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Results (2)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299849" cy="3416300"/>
          </a:xfrm>
        </p:spPr>
        <p:txBody>
          <a:bodyPr>
            <a:normAutofit/>
          </a:bodyPr>
          <a:lstStyle/>
          <a:p>
            <a:r>
              <a:rPr lang="de-CH" b="1" dirty="0" smtClean="0"/>
              <a:t>5 </a:t>
            </a:r>
            <a:r>
              <a:rPr lang="de-CH" b="1" dirty="0"/>
              <a:t>tasks aborted </a:t>
            </a:r>
            <a:r>
              <a:rPr lang="de-CH" dirty="0"/>
              <a:t>(for 3 different participants</a:t>
            </a:r>
            <a:r>
              <a:rPr lang="de-CH" dirty="0" smtClean="0"/>
              <a:t>)</a:t>
            </a:r>
          </a:p>
          <a:p>
            <a:r>
              <a:rPr lang="de-CH" dirty="0" smtClean="0"/>
              <a:t>Very </a:t>
            </a:r>
            <a:r>
              <a:rPr lang="de-CH" b="1" dirty="0" smtClean="0"/>
              <a:t>similar task completion times</a:t>
            </a:r>
          </a:p>
          <a:p>
            <a:pPr lvl="1"/>
            <a:r>
              <a:rPr lang="de-CH" dirty="0" smtClean="0"/>
              <a:t>What if participants had more time to get used to XDTools?</a:t>
            </a:r>
          </a:p>
          <a:p>
            <a:r>
              <a:rPr lang="de-CH" b="1" dirty="0" smtClean="0"/>
              <a:t>Slightly higher number of emulated devices </a:t>
            </a:r>
            <a:r>
              <a:rPr lang="de-CH" dirty="0" smtClean="0"/>
              <a:t>used with XDTools</a:t>
            </a:r>
          </a:p>
          <a:p>
            <a:r>
              <a:rPr lang="de-CH" dirty="0" smtClean="0"/>
              <a:t>Real devices were rarely used</a:t>
            </a:r>
          </a:p>
          <a:p>
            <a:r>
              <a:rPr lang="de-CH" b="1" dirty="0"/>
              <a:t>No difference in task completion </a:t>
            </a:r>
            <a:r>
              <a:rPr lang="de-CH" b="1" dirty="0" smtClean="0"/>
              <a:t>strategies</a:t>
            </a:r>
            <a:endParaRPr lang="de-CH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0947429"/>
              </p:ext>
            </p:extLst>
          </p:nvPr>
        </p:nvGraphicFramePr>
        <p:xfrm>
          <a:off x="7565168" y="2496264"/>
          <a:ext cx="3791539" cy="2480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454803" y="4872146"/>
            <a:ext cx="4007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Average number of 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519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6" grpId="0">
        <p:bldAsOne/>
      </p:bldGraphic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981505" cy="3416300"/>
          </a:xfrm>
        </p:spPr>
        <p:txBody>
          <a:bodyPr/>
          <a:lstStyle/>
          <a:p>
            <a:r>
              <a:rPr lang="de-CH" b="1" dirty="0" smtClean="0"/>
              <a:t>No tools </a:t>
            </a:r>
            <a:r>
              <a:rPr lang="de-CH" dirty="0" smtClean="0"/>
              <a:t>available that allow exhaustive </a:t>
            </a:r>
            <a:r>
              <a:rPr lang="de-CH" b="1" dirty="0" smtClean="0"/>
              <a:t>testing</a:t>
            </a:r>
            <a:r>
              <a:rPr lang="de-CH" dirty="0" smtClean="0"/>
              <a:t> of cross-device applications</a:t>
            </a:r>
          </a:p>
          <a:p>
            <a:pPr lvl="1"/>
            <a:r>
              <a:rPr lang="de-CH" dirty="0" smtClean="0"/>
              <a:t>Potential reason for the low availability of such applications</a:t>
            </a:r>
          </a:p>
          <a:p>
            <a:r>
              <a:rPr lang="de-CH" b="1" dirty="0" smtClean="0"/>
              <a:t>XDTools </a:t>
            </a:r>
            <a:r>
              <a:rPr lang="de-CH" b="1" dirty="0"/>
              <a:t>improves the testing and debugging process </a:t>
            </a:r>
            <a:r>
              <a:rPr lang="de-CH" dirty="0"/>
              <a:t>of cross-device </a:t>
            </a:r>
            <a:r>
              <a:rPr lang="de-CH" dirty="0" smtClean="0"/>
              <a:t>applications</a:t>
            </a:r>
          </a:p>
          <a:p>
            <a:r>
              <a:rPr lang="de-CH" dirty="0" smtClean="0"/>
              <a:t>User study showed </a:t>
            </a:r>
            <a:r>
              <a:rPr lang="de-CH" b="1" dirty="0" smtClean="0"/>
              <a:t>promising results </a:t>
            </a:r>
            <a:r>
              <a:rPr lang="de-CH" dirty="0" smtClean="0"/>
              <a:t>and participants provided some </a:t>
            </a:r>
            <a:r>
              <a:rPr lang="de-CH" b="1" dirty="0" smtClean="0"/>
              <a:t>enthusiastic feedback</a:t>
            </a:r>
          </a:p>
          <a:p>
            <a:pPr lvl="1"/>
            <a:r>
              <a:rPr lang="en-US" dirty="0" smtClean="0"/>
              <a:t>“I wish I had access to the tool when I was working on a cross-device application last year.”</a:t>
            </a:r>
          </a:p>
          <a:p>
            <a:r>
              <a:rPr lang="de-CH" dirty="0" smtClean="0"/>
              <a:t>XDTools serves as a </a:t>
            </a:r>
            <a:r>
              <a:rPr lang="de-CH" b="1" dirty="0" smtClean="0"/>
              <a:t>basis for future research </a:t>
            </a:r>
            <a:r>
              <a:rPr lang="de-CH" dirty="0" smtClean="0"/>
              <a:t>in cross-device testing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Evaluation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500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Future Work</a:t>
            </a:r>
            <a:endParaRPr lang="de-C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695836"/>
              </p:ext>
            </p:extLst>
          </p:nvPr>
        </p:nvGraphicFramePr>
        <p:xfrm>
          <a:off x="1154954" y="2191672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XDTools    Architecture    Sample Applications    Evaluation    Conclusion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Future Work</a:t>
            </a:r>
            <a:endParaRPr lang="de-CH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27</a:t>
            </a:fld>
            <a:endParaRPr lang="de-CH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1103573"/>
              </p:ext>
            </p:extLst>
          </p:nvPr>
        </p:nvGraphicFramePr>
        <p:xfrm>
          <a:off x="1155600" y="2192400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6071165"/>
              </p:ext>
            </p:extLst>
          </p:nvPr>
        </p:nvGraphicFramePr>
        <p:xfrm>
          <a:off x="1155600" y="2192400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34393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2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Questions?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Thank you for your attention!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90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2675748"/>
              </p:ext>
            </p:extLst>
          </p:nvPr>
        </p:nvGraphicFramePr>
        <p:xfrm>
          <a:off x="1154954" y="247946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049533"/>
              </p:ext>
            </p:extLst>
          </p:nvPr>
        </p:nvGraphicFramePr>
        <p:xfrm>
          <a:off x="1155600" y="248040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0703065"/>
              </p:ext>
            </p:extLst>
          </p:nvPr>
        </p:nvGraphicFramePr>
        <p:xfrm>
          <a:off x="1155600" y="2480400"/>
          <a:ext cx="9753912" cy="2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Related Work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b="1" dirty="0" smtClean="0">
                <a:solidFill>
                  <a:schemeClr val="accent5">
                    <a:lumMod val="75000"/>
                  </a:schemeClr>
                </a:solidFill>
              </a:rPr>
              <a:t>Work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    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3</a:t>
            </a:fld>
            <a:endParaRPr lang="de-CH"/>
          </a:p>
        </p:txBody>
      </p:sp>
      <p:sp>
        <p:nvSpPr>
          <p:cNvPr id="4" name="TextBox 3"/>
          <p:cNvSpPr txBox="1"/>
          <p:nvPr/>
        </p:nvSpPr>
        <p:spPr>
          <a:xfrm>
            <a:off x="1091305" y="5074572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smtClean="0"/>
              <a:t>Examples</a:t>
            </a:r>
            <a:endParaRPr lang="de-CH" b="1" dirty="0"/>
          </a:p>
        </p:txBody>
      </p:sp>
      <p:graphicFrame>
        <p:nvGraphicFramePr>
          <p:cNvPr id="12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9195387"/>
              </p:ext>
            </p:extLst>
          </p:nvPr>
        </p:nvGraphicFramePr>
        <p:xfrm>
          <a:off x="8585354" y="5408442"/>
          <a:ext cx="24300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3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9285554"/>
              </p:ext>
            </p:extLst>
          </p:nvPr>
        </p:nvGraphicFramePr>
        <p:xfrm>
          <a:off x="4870154" y="5419193"/>
          <a:ext cx="37152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graphicFrame>
        <p:nvGraphicFramePr>
          <p:cNvPr id="14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9102839"/>
              </p:ext>
            </p:extLst>
          </p:nvPr>
        </p:nvGraphicFramePr>
        <p:xfrm>
          <a:off x="1154954" y="5412828"/>
          <a:ext cx="3715200" cy="1189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8" r:lo="rId29" r:qs="rId30" r:cs="rId31"/>
          </a:graphicData>
        </a:graphic>
      </p:graphicFrame>
    </p:spTree>
    <p:extLst>
      <p:ext uri="{BB962C8B-B14F-4D97-AF65-F5344CB8AC3E}">
        <p14:creationId xmlns:p14="http://schemas.microsoft.com/office/powerpoint/2010/main" val="18405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  <p:bldGraphic spid="12" grpId="0">
        <p:bldAsOne/>
      </p:bldGraphic>
      <p:bldGraphic spid="13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Examples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Chrome DevTools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11866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DOM tree + CSS inspection and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JavaScript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Console</a:t>
            </a:r>
            <a:endParaRPr lang="de-CH" sz="15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BrowserSync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4568864" y="5109108"/>
            <a:ext cx="3104681" cy="118666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Synchronize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Automatic refresh when files are changed</a:t>
            </a:r>
            <a:endParaRPr lang="de-CH" sz="15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XDStudio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983432" y="5109107"/>
            <a:ext cx="3112935" cy="1186661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Simulated and on-device authoring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Use mode and design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500" dirty="0" smtClean="0"/>
              <a:t>Distribution profiles</a:t>
            </a:r>
            <a:endParaRPr lang="de-CH" sz="15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65" y="2726970"/>
            <a:ext cx="3050438" cy="1468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76" y="2748932"/>
            <a:ext cx="3051095" cy="1858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26970"/>
            <a:ext cx="3045904" cy="15265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 Work 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XDTools    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12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XDTools</a:t>
            </a:r>
            <a:endParaRPr lang="de-C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2970317" cy="2895599"/>
          </a:xfrm>
        </p:spPr>
        <p:txBody>
          <a:bodyPr>
            <a:normAutofit/>
          </a:bodyPr>
          <a:lstStyle/>
          <a:p>
            <a:r>
              <a:rPr lang="de-CH" sz="1900" dirty="0"/>
              <a:t>Set of tools that facilitate the testing and debugging of cross-device applications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82454" y="1422765"/>
            <a:ext cx="4922822" cy="3986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EMULATION OF MULTIPLE DEVICES</a:t>
            </a:r>
          </a:p>
          <a:p>
            <a:pPr marL="0" indent="0">
              <a:buNone/>
            </a:pPr>
            <a:r>
              <a:rPr lang="de-CH" dirty="0">
                <a:solidFill>
                  <a:schemeClr val="accent1"/>
                </a:solidFill>
              </a:rPr>
              <a:t>SWITCHING OF DEVICE </a:t>
            </a:r>
            <a:r>
              <a:rPr lang="de-CH" dirty="0" smtClean="0">
                <a:solidFill>
                  <a:schemeClr val="accent1"/>
                </a:solidFill>
              </a:rPr>
              <a:t>CONFIGURATIONS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OF REAL DEVICES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WITH DEBUGGING TOOLS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AUTOMATIC CONNECTION MANAGEMENT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RECORD AND REPLAY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54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6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69" y="292419"/>
            <a:ext cx="9947523" cy="62172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921" y="6514035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674" y="6514683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CSS editor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3209" y="6524554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Function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0055" y="651185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Connection management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658692" y="5404143"/>
            <a:ext cx="1645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2591" y="2471298"/>
            <a:ext cx="165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Record and replay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9504" y="-29254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Switching configurations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44" y="-2881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Adding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6039" y="-4029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Loading URLs/Refreshing</a:t>
            </a:r>
            <a:endParaRPr lang="de-CH" sz="1600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518795" y="6250259"/>
            <a:ext cx="92676" cy="3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72929" y="6218232"/>
            <a:ext cx="4930" cy="35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13609" y="6330020"/>
            <a:ext cx="437261" cy="25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777511" y="6315124"/>
            <a:ext cx="337037" cy="26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7419902" y="4463955"/>
            <a:ext cx="3264045" cy="1197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0215585" y="2640489"/>
            <a:ext cx="556054" cy="13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475754" y="225019"/>
            <a:ext cx="301757" cy="84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048489" y="241635"/>
            <a:ext cx="194925" cy="135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01351" y="241635"/>
            <a:ext cx="221174" cy="20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25129" y="563573"/>
            <a:ext cx="6694773" cy="414105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29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Emulation of Multiple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376488" cy="3416300"/>
          </a:xfrm>
        </p:spPr>
        <p:txBody>
          <a:bodyPr>
            <a:normAutofit lnSpcReduction="1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</a:t>
            </a:r>
            <a:r>
              <a:rPr lang="de-CH" b="1" dirty="0" smtClean="0"/>
              <a:t>Emulate multiple devices </a:t>
            </a:r>
            <a:r>
              <a:rPr lang="de-CH" dirty="0" smtClean="0"/>
              <a:t>in one browser window and </a:t>
            </a:r>
            <a:r>
              <a:rPr lang="de-CH" b="1" dirty="0" smtClean="0"/>
              <a:t>prevent the sharing of local resources</a:t>
            </a:r>
          </a:p>
          <a:p>
            <a:r>
              <a:rPr lang="de-CH" b="1" dirty="0" smtClean="0"/>
              <a:t>Predefined</a:t>
            </a:r>
            <a:r>
              <a:rPr lang="de-CH" dirty="0" smtClean="0"/>
              <a:t> and </a:t>
            </a:r>
            <a:r>
              <a:rPr lang="de-CH" b="1" dirty="0" smtClean="0"/>
              <a:t>custom</a:t>
            </a:r>
            <a:r>
              <a:rPr lang="de-CH" dirty="0" smtClean="0"/>
              <a:t> devices</a:t>
            </a:r>
          </a:p>
          <a:p>
            <a:r>
              <a:rPr lang="de-CH" dirty="0" smtClean="0"/>
              <a:t>Each device has a </a:t>
            </a:r>
            <a:r>
              <a:rPr lang="de-CH" b="1" dirty="0" smtClean="0"/>
              <a:t>unique ID and color </a:t>
            </a:r>
            <a:r>
              <a:rPr lang="de-CH" dirty="0" smtClean="0"/>
              <a:t>for identification</a:t>
            </a:r>
          </a:p>
          <a:p>
            <a:r>
              <a:rPr lang="de-CH" dirty="0" smtClean="0"/>
              <a:t>Devices can be </a:t>
            </a:r>
          </a:p>
          <a:p>
            <a:pPr lvl="1"/>
            <a:r>
              <a:rPr lang="de-CH" dirty="0" smtClean="0"/>
              <a:t>Moved</a:t>
            </a:r>
          </a:p>
          <a:p>
            <a:pPr lvl="1"/>
            <a:r>
              <a:rPr lang="de-CH" dirty="0" smtClean="0"/>
              <a:t>Scaled</a:t>
            </a:r>
          </a:p>
          <a:p>
            <a:pPr lvl="1"/>
            <a:r>
              <a:rPr lang="de-CH" dirty="0" smtClean="0"/>
              <a:t>Resized</a:t>
            </a:r>
          </a:p>
          <a:p>
            <a:pPr lvl="1"/>
            <a:r>
              <a:rPr lang="de-CH" dirty="0" smtClean="0"/>
              <a:t>Rotated</a:t>
            </a:r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50" y="2603500"/>
            <a:ext cx="3575382" cy="3140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816" y="5681246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190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Switching of Device Configurations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Quickly create new </a:t>
            </a:r>
            <a:r>
              <a:rPr lang="de-CH" b="1" dirty="0" smtClean="0"/>
              <a:t>device configurations </a:t>
            </a:r>
            <a:r>
              <a:rPr lang="de-CH" dirty="0" smtClean="0"/>
              <a:t>and </a:t>
            </a:r>
            <a:r>
              <a:rPr lang="de-CH" b="1" dirty="0" smtClean="0"/>
              <a:t>switch</a:t>
            </a:r>
            <a:r>
              <a:rPr lang="de-CH" dirty="0" smtClean="0"/>
              <a:t> between them</a:t>
            </a:r>
          </a:p>
          <a:p>
            <a:r>
              <a:rPr lang="de-CH" dirty="0" smtClean="0"/>
              <a:t>Device configurations are stored in Local Storage</a:t>
            </a:r>
          </a:p>
          <a:p>
            <a:r>
              <a:rPr lang="de-CH" dirty="0" smtClean="0"/>
              <a:t>Only </a:t>
            </a:r>
            <a:r>
              <a:rPr lang="de-CH" b="1" dirty="0" smtClean="0"/>
              <a:t>emulated devices are stored</a:t>
            </a:r>
          </a:p>
          <a:p>
            <a:pPr lvl="1"/>
            <a:r>
              <a:rPr lang="de-CH" dirty="0" smtClean="0"/>
              <a:t>Real devices might not be available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8</a:t>
            </a:fld>
            <a:endParaRPr lang="de-CH"/>
          </a:p>
        </p:txBody>
      </p:sp>
      <p:grpSp>
        <p:nvGrpSpPr>
          <p:cNvPr id="7" name="Group 6"/>
          <p:cNvGrpSpPr/>
          <p:nvPr/>
        </p:nvGrpSpPr>
        <p:grpSpPr>
          <a:xfrm>
            <a:off x="4618614" y="3914078"/>
            <a:ext cx="6572125" cy="2398583"/>
            <a:chOff x="1641589" y="4350053"/>
            <a:chExt cx="6161703" cy="2248794"/>
          </a:xfrm>
        </p:grpSpPr>
        <p:grpSp>
          <p:nvGrpSpPr>
            <p:cNvPr id="33" name="Group 32"/>
            <p:cNvGrpSpPr/>
            <p:nvPr/>
          </p:nvGrpSpPr>
          <p:grpSpPr>
            <a:xfrm rot="10800000" flipV="1">
              <a:off x="6195963" y="5672183"/>
              <a:ext cx="601587" cy="303852"/>
              <a:chOff x="1854393" y="5153512"/>
              <a:chExt cx="1053519" cy="532117"/>
            </a:xfrm>
          </p:grpSpPr>
          <p:sp>
            <p:nvSpPr>
              <p:cNvPr id="34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7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64418" y="4772241"/>
              <a:ext cx="2236616" cy="1310052"/>
              <a:chOff x="1190758" y="3076088"/>
              <a:chExt cx="2086277" cy="1221994"/>
            </a:xfrm>
          </p:grpSpPr>
          <p:sp>
            <p:nvSpPr>
              <p:cNvPr id="39" name="Rectangle 19"/>
              <p:cNvSpPr/>
              <p:nvPr/>
            </p:nvSpPr>
            <p:spPr>
              <a:xfrm>
                <a:off x="1190758" y="3076088"/>
                <a:ext cx="2086277" cy="1221994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0" name="Rectangle 20"/>
              <p:cNvSpPr/>
              <p:nvPr/>
            </p:nvSpPr>
            <p:spPr>
              <a:xfrm>
                <a:off x="1246303" y="3131633"/>
                <a:ext cx="1975187" cy="1110904"/>
              </a:xfrm>
              <a:prstGeom prst="rect">
                <a:avLst/>
              </a:prstGeom>
              <a:ln w="95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5738460" y="4691162"/>
              <a:ext cx="1558135" cy="912645"/>
              <a:chOff x="6029826" y="2965809"/>
              <a:chExt cx="1445692" cy="846784"/>
            </a:xfrm>
          </p:grpSpPr>
          <p:sp>
            <p:nvSpPr>
              <p:cNvPr id="42" name="Rectangle 19"/>
              <p:cNvSpPr/>
              <p:nvPr/>
            </p:nvSpPr>
            <p:spPr>
              <a:xfrm>
                <a:off x="6029826" y="2965809"/>
                <a:ext cx="1445692" cy="846784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3" name="Rectangle 20"/>
              <p:cNvSpPr/>
              <p:nvPr/>
            </p:nvSpPr>
            <p:spPr>
              <a:xfrm>
                <a:off x="6067557" y="3005058"/>
                <a:ext cx="1368712" cy="769804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7619546">
              <a:off x="7090852" y="5591132"/>
              <a:ext cx="928541" cy="496339"/>
              <a:chOff x="3140544" y="5329856"/>
              <a:chExt cx="1296416" cy="692981"/>
            </a:xfrm>
          </p:grpSpPr>
          <p:sp>
            <p:nvSpPr>
              <p:cNvPr id="45" name="Rounded Rectangle 16"/>
              <p:cNvSpPr/>
              <p:nvPr/>
            </p:nvSpPr>
            <p:spPr>
              <a:xfrm>
                <a:off x="3140544" y="5329856"/>
                <a:ext cx="1296416" cy="692981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6" name="Rectangle 17"/>
              <p:cNvSpPr/>
              <p:nvPr/>
            </p:nvSpPr>
            <p:spPr>
              <a:xfrm>
                <a:off x="3277036" y="5354766"/>
                <a:ext cx="1023433" cy="639646"/>
              </a:xfrm>
              <a:prstGeom prst="rect">
                <a:avLst/>
              </a:prstGeom>
              <a:ln w="9525"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14"/>
              <p:cNvSpPr/>
              <p:nvPr/>
            </p:nvSpPr>
            <p:spPr>
              <a:xfrm>
                <a:off x="4323039" y="5643130"/>
                <a:ext cx="91351" cy="91351"/>
              </a:xfrm>
              <a:prstGeom prst="ellipse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15"/>
              <p:cNvSpPr/>
              <p:nvPr/>
            </p:nvSpPr>
            <p:spPr>
              <a:xfrm>
                <a:off x="3180967" y="5655309"/>
                <a:ext cx="38567" cy="38567"/>
              </a:xfrm>
              <a:prstGeom prst="ellipse">
                <a:avLst/>
              </a:prstGeom>
              <a:ln w="9525"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4857374" flipV="1">
              <a:off x="1492721" y="6146128"/>
              <a:ext cx="601587" cy="303852"/>
              <a:chOff x="1854393" y="5153512"/>
              <a:chExt cx="1053519" cy="532117"/>
            </a:xfrm>
          </p:grpSpPr>
          <p:sp>
            <p:nvSpPr>
              <p:cNvPr id="50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 w="952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 w="9525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 w="9525"/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54" name="Curved Up Arrow 53"/>
            <p:cNvSpPr/>
            <p:nvPr/>
          </p:nvSpPr>
          <p:spPr>
            <a:xfrm rot="10800000">
              <a:off x="4400229" y="4350053"/>
              <a:ext cx="1139037" cy="341109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55" name="Curved Up Arrow 54"/>
            <p:cNvSpPr/>
            <p:nvPr/>
          </p:nvSpPr>
          <p:spPr>
            <a:xfrm>
              <a:off x="4321322" y="6127500"/>
              <a:ext cx="1139037" cy="341109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6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of Real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299849" cy="3416300"/>
          </a:xfrm>
        </p:spPr>
        <p:txBody>
          <a:bodyPr/>
          <a:lstStyle/>
          <a:p>
            <a:r>
              <a:rPr lang="de-CH" b="1" dirty="0" smtClean="0"/>
              <a:t>Goal: </a:t>
            </a:r>
            <a:r>
              <a:rPr lang="de-CH" dirty="0" smtClean="0"/>
              <a:t>It should be easy to </a:t>
            </a:r>
            <a:r>
              <a:rPr lang="de-CH" b="1" dirty="0" smtClean="0"/>
              <a:t>connect real devices </a:t>
            </a:r>
            <a:r>
              <a:rPr lang="de-CH" dirty="0" smtClean="0"/>
              <a:t>to </a:t>
            </a:r>
            <a:r>
              <a:rPr lang="de-CH" dirty="0" smtClean="0"/>
              <a:t>XDTools</a:t>
            </a:r>
            <a:endParaRPr lang="de-CH" b="1" dirty="0" smtClean="0"/>
          </a:p>
          <a:p>
            <a:r>
              <a:rPr lang="de-CH" b="1" dirty="0" smtClean="0"/>
              <a:t>Scan a QR code </a:t>
            </a:r>
            <a:r>
              <a:rPr lang="de-CH" dirty="0" smtClean="0"/>
              <a:t>to connect a real device</a:t>
            </a:r>
          </a:p>
          <a:p>
            <a:r>
              <a:rPr lang="de-CH" dirty="0" smtClean="0"/>
              <a:t>Device </a:t>
            </a:r>
            <a:r>
              <a:rPr lang="de-CH" dirty="0" smtClean="0"/>
              <a:t>represented </a:t>
            </a:r>
            <a:r>
              <a:rPr lang="de-CH" dirty="0" smtClean="0"/>
              <a:t>by a </a:t>
            </a:r>
            <a:r>
              <a:rPr lang="de-CH" b="1" dirty="0" smtClean="0"/>
              <a:t>proxy</a:t>
            </a:r>
            <a:r>
              <a:rPr lang="de-CH" dirty="0" smtClean="0"/>
              <a:t> in XDTools</a:t>
            </a:r>
          </a:p>
          <a:p>
            <a:r>
              <a:rPr lang="de-CH" dirty="0" smtClean="0"/>
              <a:t>Can be used </a:t>
            </a:r>
            <a:r>
              <a:rPr lang="de-CH" b="1" dirty="0" smtClean="0"/>
              <a:t>alongside emulated devices</a:t>
            </a:r>
          </a:p>
          <a:p>
            <a:r>
              <a:rPr lang="de-CH" dirty="0" smtClean="0"/>
              <a:t>Most features of XDTools are also available </a:t>
            </a:r>
            <a:r>
              <a:rPr lang="de-CH" dirty="0" smtClean="0"/>
              <a:t>for real </a:t>
            </a:r>
            <a:r>
              <a:rPr lang="de-CH" dirty="0" smtClean="0"/>
              <a:t>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9108" y="6100204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Proxy of 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4759691"/>
            <a:ext cx="1781053" cy="1369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2545171"/>
            <a:ext cx="2980526" cy="1838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99108" y="4314253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Motivation    Related Work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75000"/>
                  </a:schemeClr>
                </a:solidFill>
              </a:rPr>
              <a:t>Architecture    Sample Applications    Evaluation    Conclusion    Future Work</a:t>
            </a:r>
            <a:endParaRPr lang="de-CH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001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1999</Words>
  <Application>Microsoft Office PowerPoint</Application>
  <PresentationFormat>Widescreen</PresentationFormat>
  <Paragraphs>413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Wingdings</vt:lpstr>
      <vt:lpstr>Wingdings 3</vt:lpstr>
      <vt:lpstr>Ion Boardroom</vt:lpstr>
      <vt:lpstr>XDTools: Testing and Debugging Cross-Device Applications</vt:lpstr>
      <vt:lpstr>Motivation</vt:lpstr>
      <vt:lpstr>Related Work</vt:lpstr>
      <vt:lpstr>Examples</vt:lpstr>
      <vt:lpstr>XDTools</vt:lpstr>
      <vt:lpstr>PowerPoint Presentation</vt:lpstr>
      <vt:lpstr>Emulation of Multiple Devices</vt:lpstr>
      <vt:lpstr>Switching of Device Configurations</vt:lpstr>
      <vt:lpstr>Integration of Real Devices</vt:lpstr>
      <vt:lpstr>Integration with Debugging Tools (1)</vt:lpstr>
      <vt:lpstr>Integration with Debugging Tools (2)</vt:lpstr>
      <vt:lpstr>Automatic Connection Management</vt:lpstr>
      <vt:lpstr>Record and Replay</vt:lpstr>
      <vt:lpstr>Architecture</vt:lpstr>
      <vt:lpstr>Sample Applications</vt:lpstr>
      <vt:lpstr>XDYouTube</vt:lpstr>
      <vt:lpstr>XDCinema</vt:lpstr>
      <vt:lpstr>Insights</vt:lpstr>
      <vt:lpstr>Evaluation</vt:lpstr>
      <vt:lpstr>Setup</vt:lpstr>
      <vt:lpstr>Participants</vt:lpstr>
      <vt:lpstr>Tasks</vt:lpstr>
      <vt:lpstr>XDYouTube Implementation Task</vt:lpstr>
      <vt:lpstr>Results (1)</vt:lpstr>
      <vt:lpstr>Results (2)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XDTools: Testing and Debugging Cross-Device Applications</dc:title>
  <dc:creator>Heyder  Nina</dc:creator>
  <cp:lastModifiedBy>Nina</cp:lastModifiedBy>
  <cp:revision>410</cp:revision>
  <dcterms:created xsi:type="dcterms:W3CDTF">2015-10-15T09:18:22Z</dcterms:created>
  <dcterms:modified xsi:type="dcterms:W3CDTF">2015-10-20T22:00:23Z</dcterms:modified>
</cp:coreProperties>
</file>